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5" Type="http://schemas.microsoft.com/office/2020/02/relationships/classificationlabels" Target="docMetadata/LabelInfo.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9"/>
  </p:notesMasterIdLst>
  <p:handoutMasterIdLst>
    <p:handoutMasterId r:id="rId50"/>
  </p:handoutMasterIdLst>
  <p:sldIdLst>
    <p:sldId id="441" r:id="rId5"/>
    <p:sldId id="284" r:id="rId6"/>
    <p:sldId id="410" r:id="rId7"/>
    <p:sldId id="266" r:id="rId8"/>
    <p:sldId id="411" r:id="rId9"/>
    <p:sldId id="422" r:id="rId10"/>
    <p:sldId id="423" r:id="rId11"/>
    <p:sldId id="421" r:id="rId12"/>
    <p:sldId id="424" r:id="rId13"/>
    <p:sldId id="408" r:id="rId14"/>
    <p:sldId id="429" r:id="rId15"/>
    <p:sldId id="419" r:id="rId16"/>
    <p:sldId id="430" r:id="rId17"/>
    <p:sldId id="431" r:id="rId18"/>
    <p:sldId id="432" r:id="rId19"/>
    <p:sldId id="420" r:id="rId20"/>
    <p:sldId id="426" r:id="rId21"/>
    <p:sldId id="433" r:id="rId22"/>
    <p:sldId id="434" r:id="rId23"/>
    <p:sldId id="435" r:id="rId24"/>
    <p:sldId id="427" r:id="rId25"/>
    <p:sldId id="428" r:id="rId26"/>
    <p:sldId id="425" r:id="rId27"/>
    <p:sldId id="277" r:id="rId28"/>
    <p:sldId id="439" r:id="rId29"/>
    <p:sldId id="438" r:id="rId30"/>
    <p:sldId id="440" r:id="rId31"/>
    <p:sldId id="406" r:id="rId32"/>
    <p:sldId id="437" r:id="rId33"/>
    <p:sldId id="282" r:id="rId34"/>
    <p:sldId id="413" r:id="rId35"/>
    <p:sldId id="416" r:id="rId36"/>
    <p:sldId id="417" r:id="rId37"/>
    <p:sldId id="418" r:id="rId38"/>
    <p:sldId id="436" r:id="rId39"/>
    <p:sldId id="443" r:id="rId40"/>
    <p:sldId id="444" r:id="rId41"/>
    <p:sldId id="442" r:id="rId42"/>
    <p:sldId id="445" r:id="rId43"/>
    <p:sldId id="446" r:id="rId44"/>
    <p:sldId id="281" r:id="rId45"/>
    <p:sldId id="447" r:id="rId46"/>
    <p:sldId id="448" r:id="rId47"/>
    <p:sldId id="289" r:id="rId48"/>
  </p:sldIdLst>
  <p:sldSz cx="12192000" cy="6858000"/>
  <p:notesSz cx="6858000" cy="9144000"/>
  <p:defaultTex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0EB"/>
    <a:srgbClr val="446992"/>
    <a:srgbClr val="AEC2D8"/>
    <a:srgbClr val="98432A"/>
    <a:srgbClr val="D84400"/>
    <a:srgbClr val="44678D"/>
    <a:srgbClr val="263E5A"/>
    <a:srgbClr val="728DAB"/>
    <a:srgbClr val="C95B3A"/>
    <a:srgbClr val="2D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15" autoAdjust="0"/>
    <p:restoredTop sz="95634"/>
  </p:normalViewPr>
  <p:slideViewPr>
    <p:cSldViewPr snapToGrid="0" showGuides="1">
      <p:cViewPr varScale="1">
        <p:scale>
          <a:sx n="71" d="100"/>
          <a:sy n="71" d="100"/>
        </p:scale>
        <p:origin x="43" y="307"/>
      </p:cViewPr>
      <p:guideLst>
        <p:guide orient="horz" pos="1536"/>
        <p:guide pos="312"/>
      </p:guideLst>
    </p:cSldViewPr>
  </p:slideViewPr>
  <p:outlineViewPr>
    <p:cViewPr>
      <p:scale>
        <a:sx n="33" d="100"/>
        <a:sy n="33" d="100"/>
      </p:scale>
      <p:origin x="0" y="-1616"/>
    </p:cViewPr>
  </p:outlineViewPr>
  <p:notesTextViewPr>
    <p:cViewPr>
      <p:scale>
        <a:sx n="1" d="1"/>
        <a:sy n="1" d="1"/>
      </p:scale>
      <p:origin x="0" y="0"/>
    </p:cViewPr>
  </p:notesTextViewPr>
  <p:sorterViewPr>
    <p:cViewPr>
      <p:scale>
        <a:sx n="150" d="100"/>
        <a:sy n="150" d="100"/>
      </p:scale>
      <p:origin x="0" y="-13766"/>
    </p:cViewPr>
  </p:sorterViewPr>
  <p:notesViewPr>
    <p:cSldViewPr snapToGrid="0">
      <p:cViewPr varScale="1">
        <p:scale>
          <a:sx n="82" d="100"/>
          <a:sy n="82" d="100"/>
        </p:scale>
        <p:origin x="393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slide" Target="slides/slide35.xml" /><Relationship Id="rId21" Type="http://schemas.openxmlformats.org/officeDocument/2006/relationships/slide" Target="slides/slide17.xml" /><Relationship Id="rId34" Type="http://schemas.openxmlformats.org/officeDocument/2006/relationships/slide" Target="slides/slide30.xml" /><Relationship Id="rId42" Type="http://schemas.openxmlformats.org/officeDocument/2006/relationships/slide" Target="slides/slide38.xml" /><Relationship Id="rId47" Type="http://schemas.openxmlformats.org/officeDocument/2006/relationships/slide" Target="slides/slide43.xml" /><Relationship Id="rId50" Type="http://schemas.openxmlformats.org/officeDocument/2006/relationships/handoutMaster" Target="handoutMasters/handoutMaster1.xml" /><Relationship Id="rId55" Type="http://schemas.microsoft.com/office/2018/10/relationships/authors" Target="authors.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slide" Target="slides/slide34.xml" /><Relationship Id="rId46" Type="http://schemas.openxmlformats.org/officeDocument/2006/relationships/slide" Target="slides/slide42.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slide" Target="slides/slide25.xml" /><Relationship Id="rId41" Type="http://schemas.openxmlformats.org/officeDocument/2006/relationships/slide" Target="slides/slide37.xml" /><Relationship Id="rId54"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slide" Target="slides/slide33.xml" /><Relationship Id="rId40" Type="http://schemas.openxmlformats.org/officeDocument/2006/relationships/slide" Target="slides/slide36.xml" /><Relationship Id="rId45" Type="http://schemas.openxmlformats.org/officeDocument/2006/relationships/slide" Target="slides/slide41.xml" /><Relationship Id="rId53" Type="http://schemas.openxmlformats.org/officeDocument/2006/relationships/theme" Target="theme/theme1.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49" Type="http://schemas.openxmlformats.org/officeDocument/2006/relationships/notesMaster" Target="notesMasters/notesMaster1.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4" Type="http://schemas.openxmlformats.org/officeDocument/2006/relationships/slide" Target="slides/slide40.xml" /><Relationship Id="rId52" Type="http://schemas.openxmlformats.org/officeDocument/2006/relationships/viewProps" Target="viewProp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 Id="rId43" Type="http://schemas.openxmlformats.org/officeDocument/2006/relationships/slide" Target="slides/slide39.xml" /><Relationship Id="rId48" Type="http://schemas.openxmlformats.org/officeDocument/2006/relationships/slide" Target="slides/slide44.xml" /><Relationship Id="rId8" Type="http://schemas.openxmlformats.org/officeDocument/2006/relationships/slide" Target="slides/slide4.xml" /><Relationship Id="rId51" Type="http://schemas.openxmlformats.org/officeDocument/2006/relationships/presProps" Target="presProps.xml" /><Relationship Id="rId3" Type="http://schemas.openxmlformats.org/officeDocument/2006/relationships/customXml" Target="../customXml/item3.xml" /></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6/7/layout/LinearArrowProcessNumbered" loCatId="process" qsTypeId="urn:microsoft.com/office/officeart/2005/8/quickstyle/simple2" qsCatId="simple" csTypeId="urn:microsoft.com/office/officeart/2005/8/colors/accent2_2" csCatId="accent2" phldr="1"/>
      <dgm:spPr/>
      <dgm:t>
        <a:bodyPr rtlCol="0"/>
        <a:lstStyle/>
        <a:p>
          <a:pPr rtl="0"/>
          <a:endParaRPr lang="en-US"/>
        </a:p>
      </dgm:t>
    </dgm:pt>
    <dgm:pt modelId="{AAC263CB-8256-4B03-92FE-1622698FB3E9}">
      <dgm:prSet custT="1"/>
      <dgm:spPr>
        <a:solidFill>
          <a:schemeClr val="bg2">
            <a:lumMod val="90000"/>
            <a:alpha val="90000"/>
          </a:schemeClr>
        </a:solidFill>
        <a:ln>
          <a:noFill/>
        </a:ln>
      </dgm:spPr>
      <dgm:t>
        <a:bodyPr rtlCol="0" anchor="ctr"/>
        <a:lstStyle/>
        <a:p>
          <a:pPr algn="ctr" rtl="0"/>
          <a:r>
            <a:rPr lang="fr-FR" sz="2000" b="1" noProof="0" dirty="0"/>
            <a:t>Assurer la Sécurité et tranquillité publique</a:t>
          </a:r>
        </a:p>
      </dgm:t>
    </dgm:pt>
    <dgm:pt modelId="{0BEED663-FC38-4EAD-940F-4C475D2C87DB}" type="parTrans" cxnId="{C5E94186-9CB6-4C42-92B3-C546CC53A7B9}">
      <dgm:prSet/>
      <dgm:spPr/>
      <dgm:t>
        <a:bodyPr rtlCol="0"/>
        <a:lstStyle/>
        <a:p>
          <a:pPr rtl="0"/>
          <a:endParaRPr lang="fr-FR" sz="4000" noProof="0" dirty="0"/>
        </a:p>
      </dgm:t>
    </dgm:pt>
    <dgm:pt modelId="{808B76D0-8EC7-469A-93AC-7A6017188A9D}" type="sibTrans" cxnId="{C5E94186-9CB6-4C42-92B3-C546CC53A7B9}">
      <dgm:prSet phldrT="1" phldr="0"/>
      <dgm:spPr>
        <a:solidFill>
          <a:schemeClr val="bg2">
            <a:lumMod val="50000"/>
          </a:schemeClr>
        </a:solidFill>
        <a:ln>
          <a:noFill/>
        </a:ln>
      </dgm:spPr>
      <dgm:t>
        <a:bodyPr rtlCol="0"/>
        <a:lstStyle/>
        <a:p>
          <a:pPr rtl="0"/>
          <a:r>
            <a:rPr lang="fr-FR" noProof="0">
              <a:solidFill>
                <a:schemeClr val="bg2"/>
              </a:solidFill>
            </a:rPr>
            <a:t>1</a:t>
          </a:r>
          <a:endParaRPr lang="fr-FR" noProof="0" dirty="0">
            <a:solidFill>
              <a:schemeClr val="bg2"/>
            </a:solidFill>
          </a:endParaRPr>
        </a:p>
      </dgm:t>
    </dgm:pt>
    <dgm:pt modelId="{4E8D2E69-0173-4BD3-B96A-7A9C5DD12B47}">
      <dgm:prSet custT="1"/>
      <dgm:spPr>
        <a:solidFill>
          <a:schemeClr val="bg2">
            <a:lumMod val="90000"/>
            <a:alpha val="90000"/>
          </a:schemeClr>
        </a:solidFill>
        <a:ln>
          <a:noFill/>
        </a:ln>
      </dgm:spPr>
      <dgm:t>
        <a:bodyPr rtlCol="0" anchor="ctr"/>
        <a:lstStyle/>
        <a:p>
          <a:pPr algn="ctr" rtl="0"/>
          <a:r>
            <a:rPr lang="fr-FR" sz="2000" b="1" noProof="0" dirty="0"/>
            <a:t>Assurer la sécurité des personnes et de leurs biens</a:t>
          </a:r>
        </a:p>
      </dgm:t>
    </dgm:pt>
    <dgm:pt modelId="{B954BF22-E3B3-4A1C-802E-590228BE2D9C}" type="parTrans" cxnId="{0F866C41-EB5F-47BD-A2CD-A58671F15B67}">
      <dgm:prSet/>
      <dgm:spPr/>
      <dgm:t>
        <a:bodyPr rtlCol="0"/>
        <a:lstStyle/>
        <a:p>
          <a:pPr rtl="0"/>
          <a:endParaRPr lang="fr-FR" sz="4000" noProof="0" dirty="0"/>
        </a:p>
      </dgm:t>
    </dgm:pt>
    <dgm:pt modelId="{FEF1E80E-8A9E-4B0A-817C-2A4CFDCF3FB2}" type="sibTrans" cxnId="{0F866C41-EB5F-47BD-A2CD-A58671F15B67}">
      <dgm:prSet phldrT="2" phldr="0"/>
      <dgm:spPr>
        <a:solidFill>
          <a:schemeClr val="tx1">
            <a:lumMod val="50000"/>
            <a:lumOff val="50000"/>
          </a:schemeClr>
        </a:solidFill>
        <a:ln>
          <a:noFill/>
        </a:ln>
      </dgm:spPr>
      <dgm:t>
        <a:bodyPr rtlCol="0"/>
        <a:lstStyle/>
        <a:p>
          <a:pPr rtl="0"/>
          <a:r>
            <a:rPr lang="fr-FR" noProof="0">
              <a:solidFill>
                <a:schemeClr val="bg2"/>
              </a:solidFill>
            </a:rPr>
            <a:t>2</a:t>
          </a:r>
          <a:endParaRPr lang="fr-FR" noProof="0" dirty="0">
            <a:solidFill>
              <a:schemeClr val="bg2"/>
            </a:solidFill>
          </a:endParaRPr>
        </a:p>
      </dgm:t>
    </dgm:pt>
    <dgm:pt modelId="{93A6A030-ABAB-4EFA-B539-0FDB3E07C1EF}">
      <dgm:prSet custT="1"/>
      <dgm:spPr>
        <a:solidFill>
          <a:schemeClr val="bg2">
            <a:lumMod val="90000"/>
            <a:alpha val="90000"/>
          </a:schemeClr>
        </a:solidFill>
        <a:ln>
          <a:noFill/>
        </a:ln>
      </dgm:spPr>
      <dgm:t>
        <a:bodyPr rtlCol="0" anchor="ctr"/>
        <a:lstStyle/>
        <a:p>
          <a:pPr algn="ctr" rtl="0"/>
          <a:r>
            <a:rPr lang="fr-FR" sz="2000" b="1" noProof="0" dirty="0"/>
            <a:t>Maintenir et rétablir  l’ordre public </a:t>
          </a:r>
        </a:p>
      </dgm:t>
    </dgm:pt>
    <dgm:pt modelId="{3D674B97-6DC6-4A12-85BA-0976D3064237}" type="parTrans" cxnId="{4B40C8DC-6B57-4F5B-8440-7241C649700B}">
      <dgm:prSet/>
      <dgm:spPr/>
      <dgm:t>
        <a:bodyPr rtlCol="0"/>
        <a:lstStyle/>
        <a:p>
          <a:pPr rtl="0"/>
          <a:endParaRPr lang="fr-FR" sz="4000" noProof="0" dirty="0"/>
        </a:p>
      </dgm:t>
    </dgm:pt>
    <dgm:pt modelId="{BFE0749E-E343-4A6F-BD09-2810EE6B4BD7}" type="sibTrans" cxnId="{4B40C8DC-6B57-4F5B-8440-7241C649700B}">
      <dgm:prSet phldrT="3" phldr="0"/>
      <dgm:spPr>
        <a:solidFill>
          <a:schemeClr val="tx1">
            <a:lumMod val="50000"/>
            <a:lumOff val="50000"/>
          </a:schemeClr>
        </a:solidFill>
        <a:ln>
          <a:noFill/>
        </a:ln>
      </dgm:spPr>
      <dgm:t>
        <a:bodyPr rtlCol="0"/>
        <a:lstStyle/>
        <a:p>
          <a:pPr rtl="0"/>
          <a:r>
            <a:rPr lang="fr-FR" noProof="0">
              <a:solidFill>
                <a:schemeClr val="bg2"/>
              </a:solidFill>
            </a:rPr>
            <a:t>3</a:t>
          </a:r>
          <a:endParaRPr lang="fr-FR" noProof="0" dirty="0">
            <a:solidFill>
              <a:schemeClr val="bg2"/>
            </a:solidFill>
          </a:endParaRPr>
        </a:p>
      </dgm:t>
    </dgm:pt>
    <dgm:pt modelId="{3C40F323-2A26-1146-9131-B2D8B599E05D}" type="pres">
      <dgm:prSet presAssocID="{D4503D04-C97E-4622-AE07-D0307CB3B4CA}" presName="linearFlow" presStyleCnt="0">
        <dgm:presLayoutVars>
          <dgm:dir/>
          <dgm:animLvl val="lvl"/>
          <dgm:resizeHandles val="exact"/>
        </dgm:presLayoutVars>
      </dgm:prSet>
      <dgm:spPr/>
    </dgm:pt>
    <dgm:pt modelId="{296CA727-22E4-1143-B024-CE111CF4A770}" type="pres">
      <dgm:prSet presAssocID="{AAC263CB-8256-4B03-92FE-1622698FB3E9}" presName="compositeNode" presStyleCnt="0"/>
      <dgm:spPr/>
    </dgm:pt>
    <dgm:pt modelId="{321FD1E3-6BBE-294B-B4C0-6DC5A435E948}" type="pres">
      <dgm:prSet presAssocID="{AAC263CB-8256-4B03-92FE-1622698FB3E9}" presName="parTx" presStyleLbl="node1" presStyleIdx="0" presStyleCnt="0">
        <dgm:presLayoutVars>
          <dgm:chMax val="0"/>
          <dgm:chPref val="0"/>
          <dgm:bulletEnabled val="1"/>
        </dgm:presLayoutVars>
      </dgm:prSet>
      <dgm:spPr/>
    </dgm:pt>
    <dgm:pt modelId="{70577C9B-C730-EA49-B58D-C5D075366A14}" type="pres">
      <dgm:prSet presAssocID="{AAC263CB-8256-4B03-92FE-1622698FB3E9}" presName="parSh" presStyleCnt="0"/>
      <dgm:spPr/>
    </dgm:pt>
    <dgm:pt modelId="{8B390F72-5471-DD42-9CE3-6F37BDA74B87}" type="pres">
      <dgm:prSet presAssocID="{AAC263CB-8256-4B03-92FE-1622698FB3E9}" presName="lineNode" presStyleLbl="alignAccFollowNode1" presStyleIdx="0" presStyleCnt="9"/>
      <dgm:spPr/>
    </dgm:pt>
    <dgm:pt modelId="{B510E1DB-3720-2045-A15B-D53248B697B7}" type="pres">
      <dgm:prSet presAssocID="{AAC263CB-8256-4B03-92FE-1622698FB3E9}" presName="lineArrowNode" presStyleLbl="alignAccFollowNode1" presStyleIdx="1" presStyleCnt="9"/>
      <dgm:spPr/>
    </dgm:pt>
    <dgm:pt modelId="{CE8B700A-AC6F-0E47-AEFA-DA760C3E6A6D}" type="pres">
      <dgm:prSet presAssocID="{808B76D0-8EC7-469A-93AC-7A6017188A9D}" presName="sibTransNodeCircle" presStyleLbl="alignNode1" presStyleIdx="0" presStyleCnt="3">
        <dgm:presLayoutVars>
          <dgm:chMax val="0"/>
          <dgm:bulletEnabled/>
        </dgm:presLayoutVars>
      </dgm:prSet>
      <dgm:spPr/>
    </dgm:pt>
    <dgm:pt modelId="{FCC40D6F-EEB6-3446-88E1-B053AA67D0BA}" type="pres">
      <dgm:prSet presAssocID="{808B76D0-8EC7-469A-93AC-7A6017188A9D}" presName="spacerBetweenCircleAndCallout" presStyleCnt="0">
        <dgm:presLayoutVars/>
      </dgm:prSet>
      <dgm:spPr/>
    </dgm:pt>
    <dgm:pt modelId="{12DC819D-BB19-CE49-AFEB-155922B01406}" type="pres">
      <dgm:prSet presAssocID="{AAC263CB-8256-4B03-92FE-1622698FB3E9}" presName="nodeText" presStyleLbl="alignAccFollowNode1" presStyleIdx="2" presStyleCnt="9">
        <dgm:presLayoutVars>
          <dgm:bulletEnabled val="1"/>
        </dgm:presLayoutVars>
      </dgm:prSet>
      <dgm:spPr/>
    </dgm:pt>
    <dgm:pt modelId="{C23696F0-ABD6-D744-AF78-0E1E04C15B58}" type="pres">
      <dgm:prSet presAssocID="{808B76D0-8EC7-469A-93AC-7A6017188A9D}" presName="sibTransComposite" presStyleCnt="0"/>
      <dgm:spPr/>
    </dgm:pt>
    <dgm:pt modelId="{EC700B7C-22AD-A448-932D-B2D74EB83739}" type="pres">
      <dgm:prSet presAssocID="{4E8D2E69-0173-4BD3-B96A-7A9C5DD12B47}" presName="compositeNode" presStyleCnt="0"/>
      <dgm:spPr/>
    </dgm:pt>
    <dgm:pt modelId="{DA09631C-A7BE-7B4B-B67A-731744F53514}" type="pres">
      <dgm:prSet presAssocID="{4E8D2E69-0173-4BD3-B96A-7A9C5DD12B47}" presName="parTx" presStyleLbl="node1" presStyleIdx="0" presStyleCnt="0">
        <dgm:presLayoutVars>
          <dgm:chMax val="0"/>
          <dgm:chPref val="0"/>
          <dgm:bulletEnabled val="1"/>
        </dgm:presLayoutVars>
      </dgm:prSet>
      <dgm:spPr/>
    </dgm:pt>
    <dgm:pt modelId="{325962D1-06AA-2647-AF55-6B9872C540C1}" type="pres">
      <dgm:prSet presAssocID="{4E8D2E69-0173-4BD3-B96A-7A9C5DD12B47}" presName="parSh" presStyleCnt="0"/>
      <dgm:spPr/>
    </dgm:pt>
    <dgm:pt modelId="{4A0B88BF-91DC-214E-A662-99F2E5E1AA6F}" type="pres">
      <dgm:prSet presAssocID="{4E8D2E69-0173-4BD3-B96A-7A9C5DD12B47}" presName="lineNode" presStyleLbl="alignAccFollowNode1" presStyleIdx="3" presStyleCnt="9"/>
      <dgm:spPr/>
    </dgm:pt>
    <dgm:pt modelId="{C1172316-FFE1-2D41-82E9-8EB0F5EACF76}" type="pres">
      <dgm:prSet presAssocID="{4E8D2E69-0173-4BD3-B96A-7A9C5DD12B47}" presName="lineArrowNode" presStyleLbl="alignAccFollowNode1" presStyleIdx="4" presStyleCnt="9"/>
      <dgm:spPr/>
    </dgm:pt>
    <dgm:pt modelId="{D40ADF37-3E5B-2D42-9470-8264667346F7}" type="pres">
      <dgm:prSet presAssocID="{FEF1E80E-8A9E-4B0A-817C-2A4CFDCF3FB2}" presName="sibTransNodeCircle" presStyleLbl="alignNode1" presStyleIdx="1" presStyleCnt="3">
        <dgm:presLayoutVars>
          <dgm:chMax val="0"/>
          <dgm:bulletEnabled/>
        </dgm:presLayoutVars>
      </dgm:prSet>
      <dgm:spPr/>
    </dgm:pt>
    <dgm:pt modelId="{9A2130FA-E71D-2149-B6B5-729705DA753F}" type="pres">
      <dgm:prSet presAssocID="{FEF1E80E-8A9E-4B0A-817C-2A4CFDCF3FB2}" presName="spacerBetweenCircleAndCallout" presStyleCnt="0">
        <dgm:presLayoutVars/>
      </dgm:prSet>
      <dgm:spPr/>
    </dgm:pt>
    <dgm:pt modelId="{EA4D4141-C1BF-E74E-8ECF-933FF6EE68D4}" type="pres">
      <dgm:prSet presAssocID="{4E8D2E69-0173-4BD3-B96A-7A9C5DD12B47}" presName="nodeText" presStyleLbl="alignAccFollowNode1" presStyleIdx="5" presStyleCnt="9">
        <dgm:presLayoutVars>
          <dgm:bulletEnabled val="1"/>
        </dgm:presLayoutVars>
      </dgm:prSet>
      <dgm:spPr/>
    </dgm:pt>
    <dgm:pt modelId="{80422F12-2F31-1041-9626-1A4A27C2D252}" type="pres">
      <dgm:prSet presAssocID="{FEF1E80E-8A9E-4B0A-817C-2A4CFDCF3FB2}" presName="sibTransComposite" presStyleCnt="0"/>
      <dgm:spPr/>
    </dgm:pt>
    <dgm:pt modelId="{B400E8F3-1394-C54D-A864-8B6685A025A9}" type="pres">
      <dgm:prSet presAssocID="{93A6A030-ABAB-4EFA-B539-0FDB3E07C1EF}" presName="compositeNode" presStyleCnt="0"/>
      <dgm:spPr/>
    </dgm:pt>
    <dgm:pt modelId="{0257A0F1-83E2-5242-BBAF-4082D66272A5}" type="pres">
      <dgm:prSet presAssocID="{93A6A030-ABAB-4EFA-B539-0FDB3E07C1EF}" presName="parTx" presStyleLbl="node1" presStyleIdx="0" presStyleCnt="0">
        <dgm:presLayoutVars>
          <dgm:chMax val="0"/>
          <dgm:chPref val="0"/>
          <dgm:bulletEnabled val="1"/>
        </dgm:presLayoutVars>
      </dgm:prSet>
      <dgm:spPr/>
    </dgm:pt>
    <dgm:pt modelId="{7F89A7B0-A25A-A34E-9E43-6769278A1274}" type="pres">
      <dgm:prSet presAssocID="{93A6A030-ABAB-4EFA-B539-0FDB3E07C1EF}" presName="parSh" presStyleCnt="0"/>
      <dgm:spPr/>
    </dgm:pt>
    <dgm:pt modelId="{EBC17C66-42F5-8741-9366-67B899EB8470}" type="pres">
      <dgm:prSet presAssocID="{93A6A030-ABAB-4EFA-B539-0FDB3E07C1EF}" presName="lineNode" presStyleLbl="alignAccFollowNode1" presStyleIdx="6" presStyleCnt="9"/>
      <dgm:spPr/>
    </dgm:pt>
    <dgm:pt modelId="{35A0AD7D-4761-5A4E-8421-A0D0A060E3A2}" type="pres">
      <dgm:prSet presAssocID="{93A6A030-ABAB-4EFA-B539-0FDB3E07C1EF}" presName="lineArrowNode" presStyleLbl="alignAccFollowNode1" presStyleIdx="7" presStyleCnt="9"/>
      <dgm:spPr/>
    </dgm:pt>
    <dgm:pt modelId="{2E09C126-5366-AA41-9BAD-31AD467B40A9}" type="pres">
      <dgm:prSet presAssocID="{BFE0749E-E343-4A6F-BD09-2810EE6B4BD7}" presName="sibTransNodeCircle" presStyleLbl="alignNode1" presStyleIdx="2" presStyleCnt="3">
        <dgm:presLayoutVars>
          <dgm:chMax val="0"/>
          <dgm:bulletEnabled/>
        </dgm:presLayoutVars>
      </dgm:prSet>
      <dgm:spPr/>
    </dgm:pt>
    <dgm:pt modelId="{7D99A2E4-B1CC-5046-9048-90027FA547BE}" type="pres">
      <dgm:prSet presAssocID="{BFE0749E-E343-4A6F-BD09-2810EE6B4BD7}" presName="spacerBetweenCircleAndCallout" presStyleCnt="0">
        <dgm:presLayoutVars/>
      </dgm:prSet>
      <dgm:spPr/>
    </dgm:pt>
    <dgm:pt modelId="{2CCAA94D-0D9E-CB40-97A3-00A05F4F0DC2}" type="pres">
      <dgm:prSet presAssocID="{93A6A030-ABAB-4EFA-B539-0FDB3E07C1EF}" presName="nodeText" presStyleLbl="alignAccFollowNode1" presStyleIdx="8" presStyleCnt="9" custScaleX="100000" custLinFactNeighborX="11646" custLinFactNeighborY="-1417">
        <dgm:presLayoutVars>
          <dgm:bulletEnabled val="1"/>
        </dgm:presLayoutVars>
      </dgm:prSet>
      <dgm:spPr/>
    </dgm:pt>
  </dgm:ptLst>
  <dgm:cxnLst>
    <dgm:cxn modelId="{62985F13-79FA-BC4A-8783-3DAA0F1FAA2F}" type="presOf" srcId="{93A6A030-ABAB-4EFA-B539-0FDB3E07C1EF}" destId="{2CCAA94D-0D9E-CB40-97A3-00A05F4F0DC2}" srcOrd="0" destOrd="0" presId="urn:microsoft.com/office/officeart/2016/7/layout/LinearArrowProcessNumbered"/>
    <dgm:cxn modelId="{99426D2B-C3FB-C846-9D4D-6EE116D49815}" type="presOf" srcId="{BFE0749E-E343-4A6F-BD09-2810EE6B4BD7}" destId="{2E09C126-5366-AA41-9BAD-31AD467B40A9}" srcOrd="0" destOrd="0" presId="urn:microsoft.com/office/officeart/2016/7/layout/LinearArrowProcessNumbered"/>
    <dgm:cxn modelId="{D9F8793A-7523-F649-AD1E-5DFCA97DCCFA}" type="presOf" srcId="{FEF1E80E-8A9E-4B0A-817C-2A4CFDCF3FB2}" destId="{D40ADF37-3E5B-2D42-9470-8264667346F7}" srcOrd="0" destOrd="0" presId="urn:microsoft.com/office/officeart/2016/7/layout/LinearArrowProcessNumbered"/>
    <dgm:cxn modelId="{0F866C41-EB5F-47BD-A2CD-A58671F15B67}" srcId="{D4503D04-C97E-4622-AE07-D0307CB3B4CA}" destId="{4E8D2E69-0173-4BD3-B96A-7A9C5DD12B47}" srcOrd="1" destOrd="0" parTransId="{B954BF22-E3B3-4A1C-802E-590228BE2D9C}" sibTransId="{FEF1E80E-8A9E-4B0A-817C-2A4CFDCF3FB2}"/>
    <dgm:cxn modelId="{9640184F-42CF-0441-8D18-50F45B342AD6}" type="presOf" srcId="{808B76D0-8EC7-469A-93AC-7A6017188A9D}" destId="{CE8B700A-AC6F-0E47-AEFA-DA760C3E6A6D}" srcOrd="0" destOrd="0" presId="urn:microsoft.com/office/officeart/2016/7/layout/LinearArrowProcessNumbered"/>
    <dgm:cxn modelId="{C5E94186-9CB6-4C42-92B3-C546CC53A7B9}" srcId="{D4503D04-C97E-4622-AE07-D0307CB3B4CA}" destId="{AAC263CB-8256-4B03-92FE-1622698FB3E9}" srcOrd="0" destOrd="0" parTransId="{0BEED663-FC38-4EAD-940F-4C475D2C87DB}" sibTransId="{808B76D0-8EC7-469A-93AC-7A6017188A9D}"/>
    <dgm:cxn modelId="{42720694-3F25-164D-8BA7-13098CD1C309}" type="presOf" srcId="{4E8D2E69-0173-4BD3-B96A-7A9C5DD12B47}" destId="{EA4D4141-C1BF-E74E-8ECF-933FF6EE68D4}" srcOrd="0" destOrd="0" presId="urn:microsoft.com/office/officeart/2016/7/layout/LinearArrowProcessNumbered"/>
    <dgm:cxn modelId="{1DBFCA9C-22A6-CF4B-A1DC-84F892D316C2}" type="presOf" srcId="{AAC263CB-8256-4B03-92FE-1622698FB3E9}" destId="{12DC819D-BB19-CE49-AFEB-155922B01406}" srcOrd="0" destOrd="0" presId="urn:microsoft.com/office/officeart/2016/7/layout/LinearArrowProcessNumbered"/>
    <dgm:cxn modelId="{429BBAB5-E6F3-574F-AC79-1CB7EF13C8D7}" type="presOf" srcId="{D4503D04-C97E-4622-AE07-D0307CB3B4CA}" destId="{3C40F323-2A26-1146-9131-B2D8B599E05D}" srcOrd="0" destOrd="0" presId="urn:microsoft.com/office/officeart/2016/7/layout/LinearArrowProcessNumbered"/>
    <dgm:cxn modelId="{4B40C8DC-6B57-4F5B-8440-7241C649700B}" srcId="{D4503D04-C97E-4622-AE07-D0307CB3B4CA}" destId="{93A6A030-ABAB-4EFA-B539-0FDB3E07C1EF}" srcOrd="2" destOrd="0" parTransId="{3D674B97-6DC6-4A12-85BA-0976D3064237}" sibTransId="{BFE0749E-E343-4A6F-BD09-2810EE6B4BD7}"/>
    <dgm:cxn modelId="{AF33346B-FE09-2E43-B098-7822C74FDC14}" type="presParOf" srcId="{3C40F323-2A26-1146-9131-B2D8B599E05D}" destId="{296CA727-22E4-1143-B024-CE111CF4A770}" srcOrd="0" destOrd="0" presId="urn:microsoft.com/office/officeart/2016/7/layout/LinearArrowProcessNumbered"/>
    <dgm:cxn modelId="{06A584FA-9EF5-5348-A462-AB4A83E01DCB}" type="presParOf" srcId="{296CA727-22E4-1143-B024-CE111CF4A770}" destId="{321FD1E3-6BBE-294B-B4C0-6DC5A435E948}" srcOrd="0" destOrd="0" presId="urn:microsoft.com/office/officeart/2016/7/layout/LinearArrowProcessNumbered"/>
    <dgm:cxn modelId="{3DCC91DD-666F-FD47-97D0-0373CDD777BB}" type="presParOf" srcId="{296CA727-22E4-1143-B024-CE111CF4A770}" destId="{70577C9B-C730-EA49-B58D-C5D075366A14}" srcOrd="1" destOrd="0" presId="urn:microsoft.com/office/officeart/2016/7/layout/LinearArrowProcessNumbered"/>
    <dgm:cxn modelId="{4F7E7384-CB47-7A4B-A7DC-54496DEF3BF2}" type="presParOf" srcId="{70577C9B-C730-EA49-B58D-C5D075366A14}" destId="{8B390F72-5471-DD42-9CE3-6F37BDA74B87}" srcOrd="0" destOrd="0" presId="urn:microsoft.com/office/officeart/2016/7/layout/LinearArrowProcessNumbered"/>
    <dgm:cxn modelId="{EA7A12D7-4D88-1B45-AA6B-10A5D6721337}" type="presParOf" srcId="{70577C9B-C730-EA49-B58D-C5D075366A14}" destId="{B510E1DB-3720-2045-A15B-D53248B697B7}" srcOrd="1" destOrd="0" presId="urn:microsoft.com/office/officeart/2016/7/layout/LinearArrowProcessNumbered"/>
    <dgm:cxn modelId="{AB2F9F3E-06CC-A242-A5D9-205452070D3C}" type="presParOf" srcId="{70577C9B-C730-EA49-B58D-C5D075366A14}" destId="{CE8B700A-AC6F-0E47-AEFA-DA760C3E6A6D}" srcOrd="2" destOrd="0" presId="urn:microsoft.com/office/officeart/2016/7/layout/LinearArrowProcessNumbered"/>
    <dgm:cxn modelId="{5972EA4C-C3BE-4C46-B56F-882865FC2AAB}" type="presParOf" srcId="{70577C9B-C730-EA49-B58D-C5D075366A14}" destId="{FCC40D6F-EEB6-3446-88E1-B053AA67D0BA}" srcOrd="3" destOrd="0" presId="urn:microsoft.com/office/officeart/2016/7/layout/LinearArrowProcessNumbered"/>
    <dgm:cxn modelId="{AB1C3499-BBA5-2244-94C6-0DC933F2D4D2}" type="presParOf" srcId="{296CA727-22E4-1143-B024-CE111CF4A770}" destId="{12DC819D-BB19-CE49-AFEB-155922B01406}" srcOrd="2" destOrd="0" presId="urn:microsoft.com/office/officeart/2016/7/layout/LinearArrowProcessNumbered"/>
    <dgm:cxn modelId="{08F0ADDE-2970-8B4F-941B-7A991543CDC5}" type="presParOf" srcId="{3C40F323-2A26-1146-9131-B2D8B599E05D}" destId="{C23696F0-ABD6-D744-AF78-0E1E04C15B58}" srcOrd="1" destOrd="0" presId="urn:microsoft.com/office/officeart/2016/7/layout/LinearArrowProcessNumbered"/>
    <dgm:cxn modelId="{CAF410FE-C712-5841-935C-7618E7C200C3}" type="presParOf" srcId="{3C40F323-2A26-1146-9131-B2D8B599E05D}" destId="{EC700B7C-22AD-A448-932D-B2D74EB83739}" srcOrd="2" destOrd="0" presId="urn:microsoft.com/office/officeart/2016/7/layout/LinearArrowProcessNumbered"/>
    <dgm:cxn modelId="{F0045999-1782-9846-A60D-3738A61DEE2D}" type="presParOf" srcId="{EC700B7C-22AD-A448-932D-B2D74EB83739}" destId="{DA09631C-A7BE-7B4B-B67A-731744F53514}" srcOrd="0" destOrd="0" presId="urn:microsoft.com/office/officeart/2016/7/layout/LinearArrowProcessNumbered"/>
    <dgm:cxn modelId="{37EB15ED-5F22-C849-B69C-A92D19754292}" type="presParOf" srcId="{EC700B7C-22AD-A448-932D-B2D74EB83739}" destId="{325962D1-06AA-2647-AF55-6B9872C540C1}" srcOrd="1" destOrd="0" presId="urn:microsoft.com/office/officeart/2016/7/layout/LinearArrowProcessNumbered"/>
    <dgm:cxn modelId="{EA52BA3B-55B6-F04E-B877-AAFA290DD2A0}" type="presParOf" srcId="{325962D1-06AA-2647-AF55-6B9872C540C1}" destId="{4A0B88BF-91DC-214E-A662-99F2E5E1AA6F}" srcOrd="0" destOrd="0" presId="urn:microsoft.com/office/officeart/2016/7/layout/LinearArrowProcessNumbered"/>
    <dgm:cxn modelId="{BADAD535-4998-854F-95AB-8065F883495C}" type="presParOf" srcId="{325962D1-06AA-2647-AF55-6B9872C540C1}" destId="{C1172316-FFE1-2D41-82E9-8EB0F5EACF76}" srcOrd="1" destOrd="0" presId="urn:microsoft.com/office/officeart/2016/7/layout/LinearArrowProcessNumbered"/>
    <dgm:cxn modelId="{A31EA0B2-1FEC-E647-8CC7-E93E1A3BBEE4}" type="presParOf" srcId="{325962D1-06AA-2647-AF55-6B9872C540C1}" destId="{D40ADF37-3E5B-2D42-9470-8264667346F7}" srcOrd="2" destOrd="0" presId="urn:microsoft.com/office/officeart/2016/7/layout/LinearArrowProcessNumbered"/>
    <dgm:cxn modelId="{7C7AF049-07F5-3D48-B524-40B594521C0E}" type="presParOf" srcId="{325962D1-06AA-2647-AF55-6B9872C540C1}" destId="{9A2130FA-E71D-2149-B6B5-729705DA753F}" srcOrd="3" destOrd="0" presId="urn:microsoft.com/office/officeart/2016/7/layout/LinearArrowProcessNumbered"/>
    <dgm:cxn modelId="{2B704C1F-FB45-6846-8ACF-7DFD906A03FD}" type="presParOf" srcId="{EC700B7C-22AD-A448-932D-B2D74EB83739}" destId="{EA4D4141-C1BF-E74E-8ECF-933FF6EE68D4}" srcOrd="2" destOrd="0" presId="urn:microsoft.com/office/officeart/2016/7/layout/LinearArrowProcessNumbered"/>
    <dgm:cxn modelId="{1CBF126D-59DC-A749-87E9-89529DAC5CF9}" type="presParOf" srcId="{3C40F323-2A26-1146-9131-B2D8B599E05D}" destId="{80422F12-2F31-1041-9626-1A4A27C2D252}" srcOrd="3" destOrd="0" presId="urn:microsoft.com/office/officeart/2016/7/layout/LinearArrowProcessNumbered"/>
    <dgm:cxn modelId="{1CA31CC6-FF26-8C48-A4FC-D711E0756948}" type="presParOf" srcId="{3C40F323-2A26-1146-9131-B2D8B599E05D}" destId="{B400E8F3-1394-C54D-A864-8B6685A025A9}" srcOrd="4" destOrd="0" presId="urn:microsoft.com/office/officeart/2016/7/layout/LinearArrowProcessNumbered"/>
    <dgm:cxn modelId="{74717302-7DE9-224F-B1CD-76F865FDA5FE}" type="presParOf" srcId="{B400E8F3-1394-C54D-A864-8B6685A025A9}" destId="{0257A0F1-83E2-5242-BBAF-4082D66272A5}" srcOrd="0" destOrd="0" presId="urn:microsoft.com/office/officeart/2016/7/layout/LinearArrowProcessNumbered"/>
    <dgm:cxn modelId="{C5DD2B2A-FC1A-454B-B757-355679C5FDD8}" type="presParOf" srcId="{B400E8F3-1394-C54D-A864-8B6685A025A9}" destId="{7F89A7B0-A25A-A34E-9E43-6769278A1274}" srcOrd="1" destOrd="0" presId="urn:microsoft.com/office/officeart/2016/7/layout/LinearArrowProcessNumbered"/>
    <dgm:cxn modelId="{88930CF3-84F7-9843-BDE5-D5840E07F50F}" type="presParOf" srcId="{7F89A7B0-A25A-A34E-9E43-6769278A1274}" destId="{EBC17C66-42F5-8741-9366-67B899EB8470}" srcOrd="0" destOrd="0" presId="urn:microsoft.com/office/officeart/2016/7/layout/LinearArrowProcessNumbered"/>
    <dgm:cxn modelId="{3FCD1D2F-BBCE-A846-A46E-E40F1DC2FDC3}" type="presParOf" srcId="{7F89A7B0-A25A-A34E-9E43-6769278A1274}" destId="{35A0AD7D-4761-5A4E-8421-A0D0A060E3A2}" srcOrd="1" destOrd="0" presId="urn:microsoft.com/office/officeart/2016/7/layout/LinearArrowProcessNumbered"/>
    <dgm:cxn modelId="{8A7389E2-D319-C247-9F95-E95454110E5E}" type="presParOf" srcId="{7F89A7B0-A25A-A34E-9E43-6769278A1274}" destId="{2E09C126-5366-AA41-9BAD-31AD467B40A9}" srcOrd="2" destOrd="0" presId="urn:microsoft.com/office/officeart/2016/7/layout/LinearArrowProcessNumbered"/>
    <dgm:cxn modelId="{7937D3DA-C6FF-0645-9968-6895E17334D2}" type="presParOf" srcId="{7F89A7B0-A25A-A34E-9E43-6769278A1274}" destId="{7D99A2E4-B1CC-5046-9048-90027FA547BE}" srcOrd="3" destOrd="0" presId="urn:microsoft.com/office/officeart/2016/7/layout/LinearArrowProcessNumbered"/>
    <dgm:cxn modelId="{25E39B2A-D0CD-1C4C-BF9E-1BC8BDC7AAAC}" type="presParOf" srcId="{B400E8F3-1394-C54D-A864-8B6685A025A9}" destId="{2CCAA94D-0D9E-CB40-97A3-00A05F4F0DC2}" srcOrd="2" destOrd="0" presId="urn:microsoft.com/office/officeart/2016/7/layout/LinearArrowProcessNumbered"/>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90F72-5471-DD42-9CE3-6F37BDA74B87}">
      <dsp:nvSpPr>
        <dsp:cNvPr id="0" name=""/>
        <dsp:cNvSpPr/>
      </dsp:nvSpPr>
      <dsp:spPr>
        <a:xfrm>
          <a:off x="1204614" y="821731"/>
          <a:ext cx="960873" cy="7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10E1DB-3720-2045-A15B-D53248B697B7}">
      <dsp:nvSpPr>
        <dsp:cNvPr id="0" name=""/>
        <dsp:cNvSpPr/>
      </dsp:nvSpPr>
      <dsp:spPr>
        <a:xfrm>
          <a:off x="2223141" y="741033"/>
          <a:ext cx="110500" cy="207179"/>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8B700A-AC6F-0E47-AEFA-DA760C3E6A6D}">
      <dsp:nvSpPr>
        <dsp:cNvPr id="0" name=""/>
        <dsp:cNvSpPr/>
      </dsp:nvSpPr>
      <dsp:spPr>
        <a:xfrm>
          <a:off x="590759" y="328021"/>
          <a:ext cx="987491" cy="987491"/>
        </a:xfrm>
        <a:prstGeom prst="ellipse">
          <a:avLst/>
        </a:prstGeom>
        <a:solidFill>
          <a:schemeClr val="bg2">
            <a:lumMod val="50000"/>
          </a:schemeClr>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8320" tIns="38320" rIns="38320" bIns="38320" numCol="1" spcCol="1270" rtlCol="0" anchor="ctr" anchorCtr="0">
          <a:noAutofit/>
        </a:bodyPr>
        <a:lstStyle/>
        <a:p>
          <a:pPr marL="0" lvl="0" indent="0" algn="ctr" defTabSz="2000250" rtl="0">
            <a:lnSpc>
              <a:spcPct val="90000"/>
            </a:lnSpc>
            <a:spcBef>
              <a:spcPct val="0"/>
            </a:spcBef>
            <a:spcAft>
              <a:spcPct val="35000"/>
            </a:spcAft>
            <a:buNone/>
          </a:pPr>
          <a:r>
            <a:rPr lang="fr-FR" sz="4500" kern="1200" noProof="0">
              <a:solidFill>
                <a:schemeClr val="bg2"/>
              </a:solidFill>
            </a:rPr>
            <a:t>1</a:t>
          </a:r>
          <a:endParaRPr lang="fr-FR" sz="4500" kern="1200" noProof="0" dirty="0">
            <a:solidFill>
              <a:schemeClr val="bg2"/>
            </a:solidFill>
          </a:endParaRPr>
        </a:p>
      </dsp:txBody>
      <dsp:txXfrm>
        <a:off x="735374" y="472636"/>
        <a:ext cx="698261" cy="698261"/>
      </dsp:txXfrm>
    </dsp:sp>
    <dsp:sp modelId="{12DC819D-BB19-CE49-AFEB-155922B01406}">
      <dsp:nvSpPr>
        <dsp:cNvPr id="0" name=""/>
        <dsp:cNvSpPr/>
      </dsp:nvSpPr>
      <dsp:spPr>
        <a:xfrm>
          <a:off x="3522" y="1481091"/>
          <a:ext cx="2161966" cy="1965600"/>
        </a:xfrm>
        <a:prstGeom prst="upArrowCallout">
          <a:avLst>
            <a:gd name="adj1" fmla="val 50000"/>
            <a:gd name="adj2" fmla="val 20000"/>
            <a:gd name="adj3" fmla="val 20000"/>
            <a:gd name="adj4" fmla="val 100000"/>
          </a:avLst>
        </a:prstGeom>
        <a:solidFill>
          <a:schemeClr val="bg2">
            <a:lumMod val="9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538" tIns="165100" rIns="170538" bIns="165100" numCol="1" spcCol="1270" rtlCol="0" anchor="ctr" anchorCtr="0">
          <a:noAutofit/>
        </a:bodyPr>
        <a:lstStyle/>
        <a:p>
          <a:pPr marL="0" lvl="0" indent="0" algn="ctr" defTabSz="889000" rtl="0">
            <a:lnSpc>
              <a:spcPct val="90000"/>
            </a:lnSpc>
            <a:spcBef>
              <a:spcPct val="0"/>
            </a:spcBef>
            <a:spcAft>
              <a:spcPct val="35000"/>
            </a:spcAft>
            <a:buNone/>
          </a:pPr>
          <a:r>
            <a:rPr lang="fr-FR" sz="2000" b="1" kern="1200" noProof="0" dirty="0"/>
            <a:t>Assurer la Sécurité et tranquillité publique</a:t>
          </a:r>
        </a:p>
      </dsp:txBody>
      <dsp:txXfrm>
        <a:off x="3522" y="1874211"/>
        <a:ext cx="2161966" cy="1572480"/>
      </dsp:txXfrm>
    </dsp:sp>
    <dsp:sp modelId="{4A0B88BF-91DC-214E-A662-99F2E5E1AA6F}">
      <dsp:nvSpPr>
        <dsp:cNvPr id="0" name=""/>
        <dsp:cNvSpPr/>
      </dsp:nvSpPr>
      <dsp:spPr>
        <a:xfrm>
          <a:off x="2405707" y="821457"/>
          <a:ext cx="2161966" cy="7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172316-FFE1-2D41-82E9-8EB0F5EACF76}">
      <dsp:nvSpPr>
        <dsp:cNvPr id="0" name=""/>
        <dsp:cNvSpPr/>
      </dsp:nvSpPr>
      <dsp:spPr>
        <a:xfrm>
          <a:off x="4625325" y="740780"/>
          <a:ext cx="110500" cy="207495"/>
        </a:xfrm>
        <a:prstGeom prst="chevron">
          <a:avLst>
            <a:gd name="adj" fmla="val 9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0ADF37-3E5B-2D42-9470-8264667346F7}">
      <dsp:nvSpPr>
        <dsp:cNvPr id="0" name=""/>
        <dsp:cNvSpPr/>
      </dsp:nvSpPr>
      <dsp:spPr>
        <a:xfrm>
          <a:off x="2992944" y="327748"/>
          <a:ext cx="987491" cy="987491"/>
        </a:xfrm>
        <a:prstGeom prst="ellipse">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8320" tIns="38320" rIns="38320" bIns="38320" numCol="1" spcCol="1270" rtlCol="0" anchor="ctr" anchorCtr="0">
          <a:noAutofit/>
        </a:bodyPr>
        <a:lstStyle/>
        <a:p>
          <a:pPr marL="0" lvl="0" indent="0" algn="ctr" defTabSz="2000250" rtl="0">
            <a:lnSpc>
              <a:spcPct val="90000"/>
            </a:lnSpc>
            <a:spcBef>
              <a:spcPct val="0"/>
            </a:spcBef>
            <a:spcAft>
              <a:spcPct val="35000"/>
            </a:spcAft>
            <a:buNone/>
          </a:pPr>
          <a:r>
            <a:rPr lang="fr-FR" sz="4500" kern="1200" noProof="0">
              <a:solidFill>
                <a:schemeClr val="bg2"/>
              </a:solidFill>
            </a:rPr>
            <a:t>2</a:t>
          </a:r>
          <a:endParaRPr lang="fr-FR" sz="4500" kern="1200" noProof="0" dirty="0">
            <a:solidFill>
              <a:schemeClr val="bg2"/>
            </a:solidFill>
          </a:endParaRPr>
        </a:p>
      </dsp:txBody>
      <dsp:txXfrm>
        <a:off x="3137559" y="472363"/>
        <a:ext cx="698261" cy="698261"/>
      </dsp:txXfrm>
    </dsp:sp>
    <dsp:sp modelId="{EA4D4141-C1BF-E74E-8ECF-933FF6EE68D4}">
      <dsp:nvSpPr>
        <dsp:cNvPr id="0" name=""/>
        <dsp:cNvSpPr/>
      </dsp:nvSpPr>
      <dsp:spPr>
        <a:xfrm>
          <a:off x="2405707" y="1480797"/>
          <a:ext cx="2161966" cy="1965600"/>
        </a:xfrm>
        <a:prstGeom prst="upArrowCallout">
          <a:avLst>
            <a:gd name="adj1" fmla="val 50000"/>
            <a:gd name="adj2" fmla="val 20000"/>
            <a:gd name="adj3" fmla="val 20000"/>
            <a:gd name="adj4" fmla="val 100000"/>
          </a:avLst>
        </a:prstGeom>
        <a:solidFill>
          <a:schemeClr val="bg2">
            <a:lumMod val="9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538" tIns="165100" rIns="170538" bIns="165100" numCol="1" spcCol="1270" rtlCol="0" anchor="ctr" anchorCtr="0">
          <a:noAutofit/>
        </a:bodyPr>
        <a:lstStyle/>
        <a:p>
          <a:pPr marL="0" lvl="0" indent="0" algn="ctr" defTabSz="889000" rtl="0">
            <a:lnSpc>
              <a:spcPct val="90000"/>
            </a:lnSpc>
            <a:spcBef>
              <a:spcPct val="0"/>
            </a:spcBef>
            <a:spcAft>
              <a:spcPct val="35000"/>
            </a:spcAft>
            <a:buNone/>
          </a:pPr>
          <a:r>
            <a:rPr lang="fr-FR" sz="2000" b="1" kern="1200" noProof="0" dirty="0"/>
            <a:t>Assurer la sécurité des personnes et de leurs biens</a:t>
          </a:r>
        </a:p>
      </dsp:txBody>
      <dsp:txXfrm>
        <a:off x="2405707" y="1873917"/>
        <a:ext cx="2161966" cy="1572480"/>
      </dsp:txXfrm>
    </dsp:sp>
    <dsp:sp modelId="{EBC17C66-42F5-8741-9366-67B899EB8470}">
      <dsp:nvSpPr>
        <dsp:cNvPr id="0" name=""/>
        <dsp:cNvSpPr/>
      </dsp:nvSpPr>
      <dsp:spPr>
        <a:xfrm>
          <a:off x="4807891" y="821583"/>
          <a:ext cx="1080983" cy="7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09C126-5366-AA41-9BAD-31AD467B40A9}">
      <dsp:nvSpPr>
        <dsp:cNvPr id="0" name=""/>
        <dsp:cNvSpPr/>
      </dsp:nvSpPr>
      <dsp:spPr>
        <a:xfrm>
          <a:off x="5395129" y="327874"/>
          <a:ext cx="987491" cy="987491"/>
        </a:xfrm>
        <a:prstGeom prst="ellipse">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38320" tIns="38320" rIns="38320" bIns="38320" numCol="1" spcCol="1270" rtlCol="0" anchor="ctr" anchorCtr="0">
          <a:noAutofit/>
        </a:bodyPr>
        <a:lstStyle/>
        <a:p>
          <a:pPr marL="0" lvl="0" indent="0" algn="ctr" defTabSz="2000250" rtl="0">
            <a:lnSpc>
              <a:spcPct val="90000"/>
            </a:lnSpc>
            <a:spcBef>
              <a:spcPct val="0"/>
            </a:spcBef>
            <a:spcAft>
              <a:spcPct val="35000"/>
            </a:spcAft>
            <a:buNone/>
          </a:pPr>
          <a:r>
            <a:rPr lang="fr-FR" sz="4500" kern="1200" noProof="0">
              <a:solidFill>
                <a:schemeClr val="bg2"/>
              </a:solidFill>
            </a:rPr>
            <a:t>3</a:t>
          </a:r>
          <a:endParaRPr lang="fr-FR" sz="4500" kern="1200" noProof="0" dirty="0">
            <a:solidFill>
              <a:schemeClr val="bg2"/>
            </a:solidFill>
          </a:endParaRPr>
        </a:p>
      </dsp:txBody>
      <dsp:txXfrm>
        <a:off x="5539744" y="472489"/>
        <a:ext cx="698261" cy="698261"/>
      </dsp:txXfrm>
    </dsp:sp>
    <dsp:sp modelId="{2CCAA94D-0D9E-CB40-97A3-00A05F4F0DC2}">
      <dsp:nvSpPr>
        <dsp:cNvPr id="0" name=""/>
        <dsp:cNvSpPr/>
      </dsp:nvSpPr>
      <dsp:spPr>
        <a:xfrm>
          <a:off x="5051632" y="1453239"/>
          <a:ext cx="2161966" cy="1965600"/>
        </a:xfrm>
        <a:prstGeom prst="upArrowCallout">
          <a:avLst>
            <a:gd name="adj1" fmla="val 50000"/>
            <a:gd name="adj2" fmla="val 20000"/>
            <a:gd name="adj3" fmla="val 20000"/>
            <a:gd name="adj4" fmla="val 100000"/>
          </a:avLst>
        </a:prstGeom>
        <a:solidFill>
          <a:schemeClr val="bg2">
            <a:lumMod val="9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538" tIns="165100" rIns="170538" bIns="165100" numCol="1" spcCol="1270" rtlCol="0" anchor="ctr" anchorCtr="0">
          <a:noAutofit/>
        </a:bodyPr>
        <a:lstStyle/>
        <a:p>
          <a:pPr marL="0" lvl="0" indent="0" algn="ctr" defTabSz="889000" rtl="0">
            <a:lnSpc>
              <a:spcPct val="90000"/>
            </a:lnSpc>
            <a:spcBef>
              <a:spcPct val="0"/>
            </a:spcBef>
            <a:spcAft>
              <a:spcPct val="35000"/>
            </a:spcAft>
            <a:buNone/>
          </a:pPr>
          <a:r>
            <a:rPr lang="fr-FR" sz="2000" b="1" kern="1200" noProof="0" dirty="0"/>
            <a:t>Maintenir et rétablir  l’ordre public </a:t>
          </a:r>
        </a:p>
      </dsp:txBody>
      <dsp:txXfrm>
        <a:off x="5051632" y="1846359"/>
        <a:ext cx="2161966" cy="1572480"/>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rtlCol="0"/>
            <a:lstStyle/>
            <a:p>
              <a:pPr rtl="0"/>
              <a:r>
                <a:t>1</a:t>
              </a:r>
            </a:p>
          </dgm:t>
        </dgm:pt>
        <dgm:pt modelId="201" type="sibTrans" cxnId="5">
          <dgm:prSet phldrT="2"/>
          <dgm:t>
            <a:bodyPr rtlCol="0"/>
            <a:lstStyle/>
            <a:p>
              <a:pPr rtl="0"/>
              <a:r>
                <a:t>2</a:t>
              </a:r>
            </a:p>
          </dgm:t>
        </dgm:pt>
        <dgm:pt modelId="301" type="sibTrans" cxnId="6">
          <dgm:prSet phldrT="3"/>
          <dgm:t>
            <a:bodyPr rtlCol="0"/>
            <a:lstStyle/>
            <a:p>
              <a:pPr rtl="0"/>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D890CADA-3927-4E64-9F4D-4DD52DFA6467}" type="datetime1">
              <a:rPr lang="fr-FR" smtClean="0"/>
              <a:t>30/04/2025</a:t>
            </a:fld>
            <a:endParaRPr lang="fr-FR" dirty="0"/>
          </a:p>
        </p:txBody>
      </p:sp>
      <p:sp>
        <p:nvSpPr>
          <p:cNvPr id="4" name="Espace réservé du pied de page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5" name="Espace réservé du numéro de diapositive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BB8DC1D1-B6C2-C644-8BF1-C34DBFFE1C78}" type="slidenum">
              <a:rPr lang="fr-FR" smtClean="0"/>
              <a:t>‹N°›</a:t>
            </a:fld>
            <a:endParaRPr lang="fr-FR"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Espace réservé de l’en-tête 7">
            <a:extLst>
              <a:ext uri="{FF2B5EF4-FFF2-40B4-BE49-F238E27FC236}">
                <a16:creationId xmlns:a16="http://schemas.microsoft.com/office/drawing/2014/main" id="{87834D1B-A726-18FB-799A-8294A1FE8A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atin typeface="Calibri" panose="020F0502020204030204" pitchFamily="34" charset="0"/>
                <a:cs typeface="Calibri" panose="020F0502020204030204" pitchFamily="34" charset="0"/>
              </a:defRPr>
            </a:lvl1pPr>
          </a:lstStyle>
          <a:p>
            <a:pPr rtl="0"/>
            <a:endParaRPr lang="fr-FR"/>
          </a:p>
        </p:txBody>
      </p:sp>
      <p:sp>
        <p:nvSpPr>
          <p:cNvPr id="9" name="Espace réservé de la date 8">
            <a:extLst>
              <a:ext uri="{FF2B5EF4-FFF2-40B4-BE49-F238E27FC236}">
                <a16:creationId xmlns:a16="http://schemas.microsoft.com/office/drawing/2014/main" id="{063B9152-B336-5993-1C67-48946279B0E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fr-FR" sz="1200">
                <a:latin typeface="Calibri" panose="020F0502020204030204" pitchFamily="34" charset="0"/>
                <a:cs typeface="Calibri" panose="020F0502020204030204" pitchFamily="34" charset="0"/>
              </a:defRPr>
            </a:lvl1pPr>
          </a:lstStyle>
          <a:p>
            <a:fld id="{CD091E05-C9C2-481B-A46D-3CA5DB98F3A8}" type="datetime1">
              <a:rPr lang="fr-FR" smtClean="0"/>
              <a:pPr/>
              <a:t>30/04/2025</a:t>
            </a:fld>
            <a:endParaRPr lang="fr-FR" dirty="0"/>
          </a:p>
        </p:txBody>
      </p:sp>
      <p:sp>
        <p:nvSpPr>
          <p:cNvPr id="10" name="Espace réservé des commentaires 9">
            <a:extLst>
              <a:ext uri="{FF2B5EF4-FFF2-40B4-BE49-F238E27FC236}">
                <a16:creationId xmlns:a16="http://schemas.microsoft.com/office/drawing/2014/main" id="{598999B6-0E65-F457-D4BF-F96BE9F9A9A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1" name="Espace réservé du numéro de diapositive 10">
            <a:extLst>
              <a:ext uri="{FF2B5EF4-FFF2-40B4-BE49-F238E27FC236}">
                <a16:creationId xmlns:a16="http://schemas.microsoft.com/office/drawing/2014/main" id="{976FEA9E-549C-DA0D-8B3C-832BF1072B4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fr-FR" sz="1200">
                <a:latin typeface="Calibri" panose="020F0502020204030204" pitchFamily="34" charset="0"/>
                <a:cs typeface="Calibri" panose="020F0502020204030204" pitchFamily="34" charset="0"/>
              </a:defRPr>
            </a:lvl1pPr>
          </a:lstStyle>
          <a:p>
            <a:pPr rtl="0"/>
            <a:fld id="{F2DEDBB3-C345-4EAB-AB5D-9FB3AF589CFF}" type="slidenum">
              <a:rPr lang="fr-FR" smtClean="0"/>
              <a:pPr/>
              <a:t>‹N°›</a:t>
            </a:fld>
            <a:endParaRPr lang="fr-FR"/>
          </a:p>
        </p:txBody>
      </p:sp>
      <p:sp>
        <p:nvSpPr>
          <p:cNvPr id="12" name="Espace réservé de l’image des diapositives 11">
            <a:extLst>
              <a:ext uri="{FF2B5EF4-FFF2-40B4-BE49-F238E27FC236}">
                <a16:creationId xmlns:a16="http://schemas.microsoft.com/office/drawing/2014/main" id="{F627E2FE-9CC2-836E-40FC-1A1183B9516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fr-FR"/>
            </a:defPPr>
          </a:lstStyle>
          <a:p>
            <a:pPr rtl="0"/>
            <a:endParaRPr lang="fr-FR"/>
          </a:p>
        </p:txBody>
      </p:sp>
      <p:sp>
        <p:nvSpPr>
          <p:cNvPr id="13" name="Espace réservé du pied de page 12">
            <a:extLst>
              <a:ext uri="{FF2B5EF4-FFF2-40B4-BE49-F238E27FC236}">
                <a16:creationId xmlns:a16="http://schemas.microsoft.com/office/drawing/2014/main" id="{413B0C97-27B2-A894-9DEA-82E460C91F1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fr-FR" sz="1200">
                <a:latin typeface="Calibri" panose="020F0502020204030204" pitchFamily="34" charset="0"/>
                <a:cs typeface="Calibri" panose="020F0502020204030204" pitchFamily="34" charset="0"/>
              </a:defRPr>
            </a:lvl1pPr>
          </a:lstStyle>
          <a:p>
            <a:pPr rtl="0"/>
            <a:endParaRPr lang="fr-FR"/>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lang="fr-FR" sz="1200" kern="1200">
        <a:solidFill>
          <a:schemeClr val="tx1"/>
        </a:solidFill>
        <a:latin typeface="Calibri" panose="020F0502020204030204" pitchFamily="34" charset="0"/>
        <a:ea typeface="+mn-ea"/>
        <a:cs typeface="Calibri" panose="020F0502020204030204" pitchFamily="34" charset="0"/>
      </a:defRPr>
    </a:lvl2pPr>
    <a:lvl3pPr marL="914400" algn="l" defTabSz="914400" rtl="0" eaLnBrk="1" latinLnBrk="0" hangingPunct="1">
      <a:defRPr lang="fr-FR" sz="1200" kern="1200">
        <a:solidFill>
          <a:schemeClr val="tx1"/>
        </a:solidFill>
        <a:latin typeface="Calibri" panose="020F0502020204030204" pitchFamily="34" charset="0"/>
        <a:ea typeface="+mn-ea"/>
        <a:cs typeface="Calibri" panose="020F0502020204030204" pitchFamily="34" charset="0"/>
      </a:defRPr>
    </a:lvl3pPr>
    <a:lvl4pPr marL="1371600" algn="l" defTabSz="914400" rtl="0" eaLnBrk="1" latinLnBrk="0" hangingPunct="1">
      <a:defRPr lang="fr-FR" sz="1200" kern="1200">
        <a:solidFill>
          <a:schemeClr val="tx1"/>
        </a:solidFill>
        <a:latin typeface="Calibri" panose="020F0502020204030204" pitchFamily="34" charset="0"/>
        <a:ea typeface="+mn-ea"/>
        <a:cs typeface="Calibri" panose="020F0502020204030204" pitchFamily="34" charset="0"/>
      </a:defRPr>
    </a:lvl4pPr>
    <a:lvl5pPr marL="1828800" algn="l" defTabSz="914400" rtl="0" eaLnBrk="1" latinLnBrk="0" hangingPunct="1">
      <a:defRPr lang="fr-FR" sz="1200" kern="1200">
        <a:solidFill>
          <a:schemeClr val="tx1"/>
        </a:solidFill>
        <a:latin typeface="Calibri" panose="020F0502020204030204" pitchFamily="34" charset="0"/>
        <a:ea typeface="+mn-ea"/>
        <a:cs typeface="Calibri" panose="020F0502020204030204" pitchFamily="34" charset="0"/>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682E-4143-E1AF-9E7D-9DDB84A171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93417D-9654-DF70-6064-137516DBAB5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8741550-6331-3CC6-EB46-6E697EF7A5C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64332A2-BDA3-2917-76A0-1C2A5B3F280B}"/>
              </a:ext>
            </a:extLst>
          </p:cNvPr>
          <p:cNvSpPr>
            <a:spLocks noGrp="1"/>
          </p:cNvSpPr>
          <p:nvPr>
            <p:ph type="sldNum" sz="quarter" idx="5"/>
          </p:nvPr>
        </p:nvSpPr>
        <p:spPr/>
        <p:txBody>
          <a:bodyPr/>
          <a:lstStyle/>
          <a:p>
            <a:pPr rtl="0"/>
            <a:fld id="{43D1BA25-45AC-0C48-96BD-5DDCEEC5AF57}" type="slidenum">
              <a:rPr lang="fr-FR" smtClean="0"/>
              <a:t>1</a:t>
            </a:fld>
            <a:endParaRPr lang="fr-FR"/>
          </a:p>
        </p:txBody>
      </p:sp>
    </p:spTree>
    <p:extLst>
      <p:ext uri="{BB962C8B-B14F-4D97-AF65-F5344CB8AC3E}">
        <p14:creationId xmlns:p14="http://schemas.microsoft.com/office/powerpoint/2010/main" val="1859905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commentaires 2"/>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a:p>
        </p:txBody>
      </p:sp>
      <p:sp>
        <p:nvSpPr>
          <p:cNvPr id="4" name="Espace réservé du numéro de diapositive 3"/>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2</a:t>
            </a:fld>
            <a:endParaRPr lang="fr-FR" altLang="zh-CN" noProof="0" dirty="0"/>
          </a:p>
        </p:txBody>
      </p:sp>
    </p:spTree>
    <p:extLst>
      <p:ext uri="{BB962C8B-B14F-4D97-AF65-F5344CB8AC3E}">
        <p14:creationId xmlns:p14="http://schemas.microsoft.com/office/powerpoint/2010/main" val="6598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F8A-7F04-AE75-F5C9-85131A6CBE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C5B6F0-00A9-22CD-3B10-B2638B65AA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FC4668-FEB5-D380-A5E4-7E11B186BC4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777A0CF-D721-D9F8-EB5F-91A43EC21D47}"/>
              </a:ext>
            </a:extLst>
          </p:cNvPr>
          <p:cNvSpPr>
            <a:spLocks noGrp="1"/>
          </p:cNvSpPr>
          <p:nvPr>
            <p:ph type="sldNum" sz="quarter" idx="5"/>
          </p:nvPr>
        </p:nvSpPr>
        <p:spPr/>
        <p:txBody>
          <a:bodyPr/>
          <a:lstStyle/>
          <a:p>
            <a:pPr rtl="0"/>
            <a:fld id="{43D1BA25-45AC-0C48-96BD-5DDCEEC5AF57}" type="slidenum">
              <a:rPr lang="fr-FR" smtClean="0"/>
              <a:t>3</a:t>
            </a:fld>
            <a:endParaRPr lang="fr-FR"/>
          </a:p>
        </p:txBody>
      </p:sp>
    </p:spTree>
    <p:extLst>
      <p:ext uri="{BB962C8B-B14F-4D97-AF65-F5344CB8AC3E}">
        <p14:creationId xmlns:p14="http://schemas.microsoft.com/office/powerpoint/2010/main" val="130572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23A980F-47CD-48F0-BDD3-581CC9C4A19B}" type="slidenum">
              <a:rPr lang="fr-FR" noProof="0" smtClean="0"/>
              <a:t>4</a:t>
            </a:fld>
            <a:endParaRPr lang="fr-FR" noProof="0"/>
          </a:p>
        </p:txBody>
      </p:sp>
    </p:spTree>
    <p:extLst>
      <p:ext uri="{BB962C8B-B14F-4D97-AF65-F5344CB8AC3E}">
        <p14:creationId xmlns:p14="http://schemas.microsoft.com/office/powerpoint/2010/main" val="727787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6C534-1B46-5393-A73D-655F8C108E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C1B7C6-5447-5406-FF4B-B64692C17D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08CEA49-0266-4A81-24DA-BF57E3046AB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D853A69-8BBF-4A2C-99B5-A8D5D75D18D6}"/>
              </a:ext>
            </a:extLst>
          </p:cNvPr>
          <p:cNvSpPr>
            <a:spLocks noGrp="1"/>
          </p:cNvSpPr>
          <p:nvPr>
            <p:ph type="sldNum" sz="quarter" idx="5"/>
          </p:nvPr>
        </p:nvSpPr>
        <p:spPr/>
        <p:txBody>
          <a:bodyPr/>
          <a:lstStyle/>
          <a:p>
            <a:pPr rtl="0"/>
            <a:fld id="{43D1BA25-45AC-0C48-96BD-5DDCEEC5AF57}" type="slidenum">
              <a:rPr lang="fr-FR" smtClean="0"/>
              <a:t>5</a:t>
            </a:fld>
            <a:endParaRPr lang="fr-FR"/>
          </a:p>
        </p:txBody>
      </p:sp>
    </p:spTree>
    <p:extLst>
      <p:ext uri="{BB962C8B-B14F-4D97-AF65-F5344CB8AC3E}">
        <p14:creationId xmlns:p14="http://schemas.microsoft.com/office/powerpoint/2010/main" val="3722364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45CA0-ABD1-BE8F-FB03-2B74CC467B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A9A15E-8363-9501-5CA0-B089D38551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80A4A9-EBD2-F965-060F-738A989AD2F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69C5BE6-2384-EF91-5CE5-7BEAC42A2E47}"/>
              </a:ext>
            </a:extLst>
          </p:cNvPr>
          <p:cNvSpPr>
            <a:spLocks noGrp="1"/>
          </p:cNvSpPr>
          <p:nvPr>
            <p:ph type="sldNum" sz="quarter" idx="5"/>
          </p:nvPr>
        </p:nvSpPr>
        <p:spPr/>
        <p:txBody>
          <a:bodyPr/>
          <a:lstStyle/>
          <a:p>
            <a:pPr rtl="0"/>
            <a:fld id="{43D1BA25-45AC-0C48-96BD-5DDCEEC5AF57}" type="slidenum">
              <a:rPr lang="fr-FR" smtClean="0"/>
              <a:t>6</a:t>
            </a:fld>
            <a:endParaRPr lang="fr-FR"/>
          </a:p>
        </p:txBody>
      </p:sp>
    </p:spTree>
    <p:extLst>
      <p:ext uri="{BB962C8B-B14F-4D97-AF65-F5344CB8AC3E}">
        <p14:creationId xmlns:p14="http://schemas.microsoft.com/office/powerpoint/2010/main" val="1995283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B621C-5179-41CD-31F5-22A7BCE525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296482-6520-4EF2-309A-14402D751B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4B4B41-FB48-7567-EA55-FDBE163E0CF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332909E-43BF-F108-8CC8-416716A1CAF6}"/>
              </a:ext>
            </a:extLst>
          </p:cNvPr>
          <p:cNvSpPr>
            <a:spLocks noGrp="1"/>
          </p:cNvSpPr>
          <p:nvPr>
            <p:ph type="sldNum" sz="quarter" idx="5"/>
          </p:nvPr>
        </p:nvSpPr>
        <p:spPr/>
        <p:txBody>
          <a:bodyPr/>
          <a:lstStyle/>
          <a:p>
            <a:pPr rtl="0"/>
            <a:fld id="{43D1BA25-45AC-0C48-96BD-5DDCEEC5AF57}" type="slidenum">
              <a:rPr lang="fr-FR" smtClean="0"/>
              <a:t>7</a:t>
            </a:fld>
            <a:endParaRPr lang="fr-FR"/>
          </a:p>
        </p:txBody>
      </p:sp>
    </p:spTree>
    <p:extLst>
      <p:ext uri="{BB962C8B-B14F-4D97-AF65-F5344CB8AC3E}">
        <p14:creationId xmlns:p14="http://schemas.microsoft.com/office/powerpoint/2010/main" val="3531607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C6933-A4C7-C8B9-99EF-9540682722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B855FF-6934-C09E-CE60-A89AFAFEB9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8CF6F5F-56F6-C32B-EF90-D0A0410CB34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52BB889-3F74-3321-CE81-09CDF219D40D}"/>
              </a:ext>
            </a:extLst>
          </p:cNvPr>
          <p:cNvSpPr>
            <a:spLocks noGrp="1"/>
          </p:cNvSpPr>
          <p:nvPr>
            <p:ph type="sldNum" sz="quarter" idx="5"/>
          </p:nvPr>
        </p:nvSpPr>
        <p:spPr/>
        <p:txBody>
          <a:bodyPr/>
          <a:lstStyle/>
          <a:p>
            <a:pPr rtl="0"/>
            <a:fld id="{43D1BA25-45AC-0C48-96BD-5DDCEEC5AF57}" type="slidenum">
              <a:rPr lang="fr-FR" smtClean="0"/>
              <a:t>8</a:t>
            </a:fld>
            <a:endParaRPr lang="fr-FR"/>
          </a:p>
        </p:txBody>
      </p:sp>
    </p:spTree>
    <p:extLst>
      <p:ext uri="{BB962C8B-B14F-4D97-AF65-F5344CB8AC3E}">
        <p14:creationId xmlns:p14="http://schemas.microsoft.com/office/powerpoint/2010/main" val="3103480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8C4FB-5191-AD64-8C41-BBB79A1DBF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C0E6BF-CA31-EBFA-98E4-C1495E3681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381B33-FB0C-A611-C3B3-2B3C0BC2008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B9C4551-7C6D-5FD1-EC88-E3F544A10FD4}"/>
              </a:ext>
            </a:extLst>
          </p:cNvPr>
          <p:cNvSpPr>
            <a:spLocks noGrp="1"/>
          </p:cNvSpPr>
          <p:nvPr>
            <p:ph type="sldNum" sz="quarter" idx="5"/>
          </p:nvPr>
        </p:nvSpPr>
        <p:spPr/>
        <p:txBody>
          <a:bodyPr/>
          <a:lstStyle/>
          <a:p>
            <a:pPr rtl="0"/>
            <a:fld id="{43D1BA25-45AC-0C48-96BD-5DDCEEC5AF57}" type="slidenum">
              <a:rPr lang="fr-FR" smtClean="0"/>
              <a:t>9</a:t>
            </a:fld>
            <a:endParaRPr lang="fr-FR"/>
          </a:p>
        </p:txBody>
      </p:sp>
    </p:spTree>
    <p:extLst>
      <p:ext uri="{BB962C8B-B14F-4D97-AF65-F5344CB8AC3E}">
        <p14:creationId xmlns:p14="http://schemas.microsoft.com/office/powerpoint/2010/main" val="3542065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43D1BA25-45AC-0C48-96BD-5DDCEEC5AF57}" type="slidenum">
              <a:rPr lang="fr-FR" smtClean="0"/>
              <a:t>10</a:t>
            </a:fld>
            <a:endParaRPr lang="fr-FR"/>
          </a:p>
        </p:txBody>
      </p:sp>
    </p:spTree>
    <p:extLst>
      <p:ext uri="{BB962C8B-B14F-4D97-AF65-F5344CB8AC3E}">
        <p14:creationId xmlns:p14="http://schemas.microsoft.com/office/powerpoint/2010/main" val="1675415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CF929-AF4D-23C4-7734-43A04105DF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DFD4C1-BDE4-4978-D07A-F507CCABB3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2053B3-E142-7156-AA70-74125CCD24F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CA42BDF-CFD3-078C-DE94-F1FC024D0323}"/>
              </a:ext>
            </a:extLst>
          </p:cNvPr>
          <p:cNvSpPr>
            <a:spLocks noGrp="1"/>
          </p:cNvSpPr>
          <p:nvPr>
            <p:ph type="sldNum" sz="quarter" idx="5"/>
          </p:nvPr>
        </p:nvSpPr>
        <p:spPr/>
        <p:txBody>
          <a:bodyPr/>
          <a:lstStyle/>
          <a:p>
            <a:pPr rtl="0"/>
            <a:fld id="{43D1BA25-45AC-0C48-96BD-5DDCEEC5AF57}" type="slidenum">
              <a:rPr lang="fr-FR" smtClean="0"/>
              <a:t>11</a:t>
            </a:fld>
            <a:endParaRPr lang="fr-FR"/>
          </a:p>
        </p:txBody>
      </p:sp>
    </p:spTree>
    <p:extLst>
      <p:ext uri="{BB962C8B-B14F-4D97-AF65-F5344CB8AC3E}">
        <p14:creationId xmlns:p14="http://schemas.microsoft.com/office/powerpoint/2010/main" val="897873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6EE91-D219-BD6C-F323-3F88C1BF53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8A86A8-9CD0-026C-2EF7-71E559CFE2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BCF124-5AD2-4A8C-E8F7-1560721CDD4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64DFA3E-90DC-98F5-C306-58237C97F3DB}"/>
              </a:ext>
            </a:extLst>
          </p:cNvPr>
          <p:cNvSpPr>
            <a:spLocks noGrp="1"/>
          </p:cNvSpPr>
          <p:nvPr>
            <p:ph type="sldNum" sz="quarter" idx="5"/>
          </p:nvPr>
        </p:nvSpPr>
        <p:spPr/>
        <p:txBody>
          <a:bodyPr/>
          <a:lstStyle/>
          <a:p>
            <a:pPr rtl="0"/>
            <a:fld id="{43D1BA25-45AC-0C48-96BD-5DDCEEC5AF57}" type="slidenum">
              <a:rPr lang="fr-FR" smtClean="0"/>
              <a:t>12</a:t>
            </a:fld>
            <a:endParaRPr lang="fr-FR"/>
          </a:p>
        </p:txBody>
      </p:sp>
    </p:spTree>
    <p:extLst>
      <p:ext uri="{BB962C8B-B14F-4D97-AF65-F5344CB8AC3E}">
        <p14:creationId xmlns:p14="http://schemas.microsoft.com/office/powerpoint/2010/main" val="2837599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9429E-7B63-8746-786D-F6C354AFAB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5456FC-F43A-54AB-064F-7BF1AD66F5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17E95F-56E5-D622-8CE1-17CEE16D38B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53D5518-0F3E-2C4A-B926-44A0ECC22581}"/>
              </a:ext>
            </a:extLst>
          </p:cNvPr>
          <p:cNvSpPr>
            <a:spLocks noGrp="1"/>
          </p:cNvSpPr>
          <p:nvPr>
            <p:ph type="sldNum" sz="quarter" idx="5"/>
          </p:nvPr>
        </p:nvSpPr>
        <p:spPr/>
        <p:txBody>
          <a:bodyPr/>
          <a:lstStyle/>
          <a:p>
            <a:pPr rtl="0"/>
            <a:fld id="{43D1BA25-45AC-0C48-96BD-5DDCEEC5AF57}" type="slidenum">
              <a:rPr lang="fr-FR" smtClean="0"/>
              <a:t>13</a:t>
            </a:fld>
            <a:endParaRPr lang="fr-FR"/>
          </a:p>
        </p:txBody>
      </p:sp>
    </p:spTree>
    <p:extLst>
      <p:ext uri="{BB962C8B-B14F-4D97-AF65-F5344CB8AC3E}">
        <p14:creationId xmlns:p14="http://schemas.microsoft.com/office/powerpoint/2010/main" val="3083448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6899-6C42-73EB-6735-B1FF1537AF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BEB528-F18F-CE04-45A6-9181D3C7E40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800544-D1BC-BB80-231C-FA446AD62A7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A1CD48A-2EDB-2D52-9DDC-D487CB146167}"/>
              </a:ext>
            </a:extLst>
          </p:cNvPr>
          <p:cNvSpPr>
            <a:spLocks noGrp="1"/>
          </p:cNvSpPr>
          <p:nvPr>
            <p:ph type="sldNum" sz="quarter" idx="5"/>
          </p:nvPr>
        </p:nvSpPr>
        <p:spPr/>
        <p:txBody>
          <a:bodyPr/>
          <a:lstStyle/>
          <a:p>
            <a:pPr rtl="0"/>
            <a:fld id="{43D1BA25-45AC-0C48-96BD-5DDCEEC5AF57}" type="slidenum">
              <a:rPr lang="fr-FR" smtClean="0"/>
              <a:t>14</a:t>
            </a:fld>
            <a:endParaRPr lang="fr-FR"/>
          </a:p>
        </p:txBody>
      </p:sp>
    </p:spTree>
    <p:extLst>
      <p:ext uri="{BB962C8B-B14F-4D97-AF65-F5344CB8AC3E}">
        <p14:creationId xmlns:p14="http://schemas.microsoft.com/office/powerpoint/2010/main" val="2812054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E6000-CA0D-B420-EBFD-30566EC765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F491DF-BB82-F807-C5E1-8B6506BF545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8B8F22-F1BB-9BED-1855-C124A2FBDBB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12E0909-DDE3-1048-10E5-EAD7A5DCB0EC}"/>
              </a:ext>
            </a:extLst>
          </p:cNvPr>
          <p:cNvSpPr>
            <a:spLocks noGrp="1"/>
          </p:cNvSpPr>
          <p:nvPr>
            <p:ph type="sldNum" sz="quarter" idx="5"/>
          </p:nvPr>
        </p:nvSpPr>
        <p:spPr/>
        <p:txBody>
          <a:bodyPr/>
          <a:lstStyle/>
          <a:p>
            <a:pPr rtl="0"/>
            <a:fld id="{43D1BA25-45AC-0C48-96BD-5DDCEEC5AF57}" type="slidenum">
              <a:rPr lang="fr-FR" smtClean="0"/>
              <a:t>15</a:t>
            </a:fld>
            <a:endParaRPr lang="fr-FR"/>
          </a:p>
        </p:txBody>
      </p:sp>
    </p:spTree>
    <p:extLst>
      <p:ext uri="{BB962C8B-B14F-4D97-AF65-F5344CB8AC3E}">
        <p14:creationId xmlns:p14="http://schemas.microsoft.com/office/powerpoint/2010/main" val="20118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99608-4045-DF0D-806D-3072A1616E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AEBB4B-12AA-4780-2684-C18BB1CDB6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DAA7B0-6BE2-25C6-B292-E89644AC303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4A66A38-7AD0-5A4C-FE97-D850087DBC4A}"/>
              </a:ext>
            </a:extLst>
          </p:cNvPr>
          <p:cNvSpPr>
            <a:spLocks noGrp="1"/>
          </p:cNvSpPr>
          <p:nvPr>
            <p:ph type="sldNum" sz="quarter" idx="5"/>
          </p:nvPr>
        </p:nvSpPr>
        <p:spPr/>
        <p:txBody>
          <a:bodyPr/>
          <a:lstStyle/>
          <a:p>
            <a:pPr rtl="0"/>
            <a:fld id="{43D1BA25-45AC-0C48-96BD-5DDCEEC5AF57}" type="slidenum">
              <a:rPr lang="fr-FR" smtClean="0"/>
              <a:t>16</a:t>
            </a:fld>
            <a:endParaRPr lang="fr-FR"/>
          </a:p>
        </p:txBody>
      </p:sp>
    </p:spTree>
    <p:extLst>
      <p:ext uri="{BB962C8B-B14F-4D97-AF65-F5344CB8AC3E}">
        <p14:creationId xmlns:p14="http://schemas.microsoft.com/office/powerpoint/2010/main" val="3205435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9E29D-B7B6-DCEB-A8EA-CA729E4DF7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7A357C-3B36-F198-1488-9C95B0DB68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C2BF6A-601B-CB3A-6A99-B51B1634AE6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6A0BFE7-11A7-C176-252E-B2197768F6F3}"/>
              </a:ext>
            </a:extLst>
          </p:cNvPr>
          <p:cNvSpPr>
            <a:spLocks noGrp="1"/>
          </p:cNvSpPr>
          <p:nvPr>
            <p:ph type="sldNum" sz="quarter" idx="5"/>
          </p:nvPr>
        </p:nvSpPr>
        <p:spPr/>
        <p:txBody>
          <a:bodyPr/>
          <a:lstStyle/>
          <a:p>
            <a:pPr rtl="0"/>
            <a:fld id="{43D1BA25-45AC-0C48-96BD-5DDCEEC5AF57}" type="slidenum">
              <a:rPr lang="fr-FR" smtClean="0"/>
              <a:t>17</a:t>
            </a:fld>
            <a:endParaRPr lang="fr-FR"/>
          </a:p>
        </p:txBody>
      </p:sp>
    </p:spTree>
    <p:extLst>
      <p:ext uri="{BB962C8B-B14F-4D97-AF65-F5344CB8AC3E}">
        <p14:creationId xmlns:p14="http://schemas.microsoft.com/office/powerpoint/2010/main" val="35161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18247-8E18-5740-CC2B-A398C92373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C449A7-1CA1-0F27-C619-E575E82F1A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7B7D237-466B-3158-209E-AE8786A75F1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9149A59-A8A5-155F-2DAE-BDDBA974607B}"/>
              </a:ext>
            </a:extLst>
          </p:cNvPr>
          <p:cNvSpPr>
            <a:spLocks noGrp="1"/>
          </p:cNvSpPr>
          <p:nvPr>
            <p:ph type="sldNum" sz="quarter" idx="5"/>
          </p:nvPr>
        </p:nvSpPr>
        <p:spPr/>
        <p:txBody>
          <a:bodyPr/>
          <a:lstStyle/>
          <a:p>
            <a:pPr rtl="0"/>
            <a:fld id="{43D1BA25-45AC-0C48-96BD-5DDCEEC5AF57}" type="slidenum">
              <a:rPr lang="fr-FR" smtClean="0"/>
              <a:t>18</a:t>
            </a:fld>
            <a:endParaRPr lang="fr-FR"/>
          </a:p>
        </p:txBody>
      </p:sp>
    </p:spTree>
    <p:extLst>
      <p:ext uri="{BB962C8B-B14F-4D97-AF65-F5344CB8AC3E}">
        <p14:creationId xmlns:p14="http://schemas.microsoft.com/office/powerpoint/2010/main" val="336745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DE8B9-BA9B-54A1-8AF5-9A2A061ED5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9FE4E1-65FC-32EC-2508-FFC59ACEE1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9709DC-5293-9911-0C96-C63928753CA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98CB631-21AF-48C2-4DE8-6EF8C7223518}"/>
              </a:ext>
            </a:extLst>
          </p:cNvPr>
          <p:cNvSpPr>
            <a:spLocks noGrp="1"/>
          </p:cNvSpPr>
          <p:nvPr>
            <p:ph type="sldNum" sz="quarter" idx="5"/>
          </p:nvPr>
        </p:nvSpPr>
        <p:spPr/>
        <p:txBody>
          <a:bodyPr/>
          <a:lstStyle/>
          <a:p>
            <a:pPr rtl="0"/>
            <a:fld id="{43D1BA25-45AC-0C48-96BD-5DDCEEC5AF57}" type="slidenum">
              <a:rPr lang="fr-FR" smtClean="0"/>
              <a:t>19</a:t>
            </a:fld>
            <a:endParaRPr lang="fr-FR"/>
          </a:p>
        </p:txBody>
      </p:sp>
    </p:spTree>
    <p:extLst>
      <p:ext uri="{BB962C8B-B14F-4D97-AF65-F5344CB8AC3E}">
        <p14:creationId xmlns:p14="http://schemas.microsoft.com/office/powerpoint/2010/main" val="3313796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7E65F-FD54-C78A-DB52-D734A134F0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ECB469-55FA-84E2-6A48-055BB77E9E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BF1B59-60BD-39EE-5A96-C6D1EA1042F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5B84DC9-9FE7-5288-C0D6-500689DDED3A}"/>
              </a:ext>
            </a:extLst>
          </p:cNvPr>
          <p:cNvSpPr>
            <a:spLocks noGrp="1"/>
          </p:cNvSpPr>
          <p:nvPr>
            <p:ph type="sldNum" sz="quarter" idx="5"/>
          </p:nvPr>
        </p:nvSpPr>
        <p:spPr/>
        <p:txBody>
          <a:bodyPr/>
          <a:lstStyle/>
          <a:p>
            <a:pPr rtl="0"/>
            <a:fld id="{43D1BA25-45AC-0C48-96BD-5DDCEEC5AF57}" type="slidenum">
              <a:rPr lang="fr-FR" smtClean="0"/>
              <a:t>20</a:t>
            </a:fld>
            <a:endParaRPr lang="fr-FR"/>
          </a:p>
        </p:txBody>
      </p:sp>
    </p:spTree>
    <p:extLst>
      <p:ext uri="{BB962C8B-B14F-4D97-AF65-F5344CB8AC3E}">
        <p14:creationId xmlns:p14="http://schemas.microsoft.com/office/powerpoint/2010/main" val="1032045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56903-D9DE-E0F3-0AC5-4AB377EBC5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BF3FFD-7912-41EF-F0D4-78FB840B34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191CFA-27C2-FFDD-09E3-930D17DD60F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3D78EC0-F8AE-1CFE-2D8A-753AE9142010}"/>
              </a:ext>
            </a:extLst>
          </p:cNvPr>
          <p:cNvSpPr>
            <a:spLocks noGrp="1"/>
          </p:cNvSpPr>
          <p:nvPr>
            <p:ph type="sldNum" sz="quarter" idx="5"/>
          </p:nvPr>
        </p:nvSpPr>
        <p:spPr/>
        <p:txBody>
          <a:bodyPr/>
          <a:lstStyle/>
          <a:p>
            <a:pPr rtl="0"/>
            <a:fld id="{43D1BA25-45AC-0C48-96BD-5DDCEEC5AF57}" type="slidenum">
              <a:rPr lang="fr-FR" smtClean="0"/>
              <a:t>21</a:t>
            </a:fld>
            <a:endParaRPr lang="fr-FR"/>
          </a:p>
        </p:txBody>
      </p:sp>
    </p:spTree>
    <p:extLst>
      <p:ext uri="{BB962C8B-B14F-4D97-AF65-F5344CB8AC3E}">
        <p14:creationId xmlns:p14="http://schemas.microsoft.com/office/powerpoint/2010/main" val="1384222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0F7B3-D694-4FE5-3C9F-055A76C3EF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175E9A-1D34-F2CC-7B73-B4B74D98EA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41CB498-0B73-9E7D-B82D-5F72388631D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AAB61EF-D423-EFCB-A372-88D3C0AC47FA}"/>
              </a:ext>
            </a:extLst>
          </p:cNvPr>
          <p:cNvSpPr>
            <a:spLocks noGrp="1"/>
          </p:cNvSpPr>
          <p:nvPr>
            <p:ph type="sldNum" sz="quarter" idx="5"/>
          </p:nvPr>
        </p:nvSpPr>
        <p:spPr/>
        <p:txBody>
          <a:bodyPr/>
          <a:lstStyle/>
          <a:p>
            <a:pPr rtl="0"/>
            <a:fld id="{43D1BA25-45AC-0C48-96BD-5DDCEEC5AF57}" type="slidenum">
              <a:rPr lang="fr-FR" smtClean="0"/>
              <a:t>22</a:t>
            </a:fld>
            <a:endParaRPr lang="fr-FR"/>
          </a:p>
        </p:txBody>
      </p:sp>
    </p:spTree>
    <p:extLst>
      <p:ext uri="{BB962C8B-B14F-4D97-AF65-F5344CB8AC3E}">
        <p14:creationId xmlns:p14="http://schemas.microsoft.com/office/powerpoint/2010/main" val="1959134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5EA8F-A146-44BA-B1CB-1D903AC699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8E718F-BD77-4222-F4A1-1C5F4580B7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2B9C45-6162-8C18-2CD2-68666C7EC49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F9A2789-CE5B-5FA1-8E6D-008AFCFE87C5}"/>
              </a:ext>
            </a:extLst>
          </p:cNvPr>
          <p:cNvSpPr>
            <a:spLocks noGrp="1"/>
          </p:cNvSpPr>
          <p:nvPr>
            <p:ph type="sldNum" sz="quarter" idx="5"/>
          </p:nvPr>
        </p:nvSpPr>
        <p:spPr/>
        <p:txBody>
          <a:bodyPr/>
          <a:lstStyle/>
          <a:p>
            <a:pPr rtl="0"/>
            <a:fld id="{43D1BA25-45AC-0C48-96BD-5DDCEEC5AF57}" type="slidenum">
              <a:rPr lang="fr-FR" smtClean="0"/>
              <a:t>23</a:t>
            </a:fld>
            <a:endParaRPr lang="fr-FR"/>
          </a:p>
        </p:txBody>
      </p:sp>
    </p:spTree>
    <p:extLst>
      <p:ext uri="{BB962C8B-B14F-4D97-AF65-F5344CB8AC3E}">
        <p14:creationId xmlns:p14="http://schemas.microsoft.com/office/powerpoint/2010/main" val="1300561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commentaires 2"/>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24</a:t>
            </a:fld>
            <a:endParaRPr lang="fr-FR" altLang="zh-CN" noProof="0" dirty="0"/>
          </a:p>
        </p:txBody>
      </p:sp>
    </p:spTree>
    <p:extLst>
      <p:ext uri="{BB962C8B-B14F-4D97-AF65-F5344CB8AC3E}">
        <p14:creationId xmlns:p14="http://schemas.microsoft.com/office/powerpoint/2010/main" val="1259178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F98AA-05F3-B1EB-5966-5AFBB34166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99C155-23EA-E9D7-5AD3-59516041AA0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AB3CE870-EC93-68F0-8A5B-57E5B696F3C2}"/>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BA2E78BC-E0BE-659E-7A9C-0B62AB8D185C}"/>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25</a:t>
            </a:fld>
            <a:endParaRPr lang="fr-FR" dirty="0"/>
          </a:p>
        </p:txBody>
      </p:sp>
    </p:spTree>
    <p:extLst>
      <p:ext uri="{BB962C8B-B14F-4D97-AF65-F5344CB8AC3E}">
        <p14:creationId xmlns:p14="http://schemas.microsoft.com/office/powerpoint/2010/main" val="1672010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ACB83-F83C-217E-EB8D-E379D6BD70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0C806C-8BCB-7C37-7C82-C0399567402B}"/>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1922FD48-3D2C-70DA-6C56-ADD5590D154B}"/>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698FEE17-94D2-BF14-5AFF-B62E3D196364}"/>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26</a:t>
            </a:fld>
            <a:endParaRPr lang="fr-FR" altLang="zh-CN" noProof="0" dirty="0"/>
          </a:p>
        </p:txBody>
      </p:sp>
    </p:spTree>
    <p:extLst>
      <p:ext uri="{BB962C8B-B14F-4D97-AF65-F5344CB8AC3E}">
        <p14:creationId xmlns:p14="http://schemas.microsoft.com/office/powerpoint/2010/main" val="321949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69EDA-1030-73D0-7E6B-5AD748C263B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744F86-EA86-D639-F111-4AF20D460200}"/>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0BA31EA5-E55A-36F1-5CED-A97C14023E1C}"/>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10A6D127-D588-271A-8B3B-73D6FC68FB4B}"/>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27</a:t>
            </a:fld>
            <a:endParaRPr lang="fr-FR" altLang="zh-CN" noProof="0" dirty="0"/>
          </a:p>
        </p:txBody>
      </p:sp>
    </p:spTree>
    <p:extLst>
      <p:ext uri="{BB962C8B-B14F-4D97-AF65-F5344CB8AC3E}">
        <p14:creationId xmlns:p14="http://schemas.microsoft.com/office/powerpoint/2010/main" val="2775248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A89C7E07-3C67-C64C-8DA0-0404F6303970}" type="slidenum">
              <a:rPr lang="fr-FR" smtClean="0"/>
              <a:t>28</a:t>
            </a:fld>
            <a:endParaRPr lang="fr-FR" dirty="0"/>
          </a:p>
        </p:txBody>
      </p:sp>
    </p:spTree>
    <p:extLst>
      <p:ext uri="{BB962C8B-B14F-4D97-AF65-F5344CB8AC3E}">
        <p14:creationId xmlns:p14="http://schemas.microsoft.com/office/powerpoint/2010/main" val="2994759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39178-97F5-EDE6-D96B-07138434D14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78A5AC-F140-DA4B-374D-1DA66941F50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816B2A10-B194-641A-FEC4-3442C8ED9724}"/>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63413B76-359E-ECDA-9EB8-EE96CCB34404}"/>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29</a:t>
            </a:fld>
            <a:endParaRPr lang="fr-FR" dirty="0"/>
          </a:p>
        </p:txBody>
      </p:sp>
    </p:spTree>
    <p:extLst>
      <p:ext uri="{BB962C8B-B14F-4D97-AF65-F5344CB8AC3E}">
        <p14:creationId xmlns:p14="http://schemas.microsoft.com/office/powerpoint/2010/main" val="591936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commentaires 2"/>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30</a:t>
            </a:fld>
            <a:endParaRPr lang="fr-FR" altLang="zh-CN" noProof="0" dirty="0"/>
          </a:p>
        </p:txBody>
      </p:sp>
    </p:spTree>
    <p:extLst>
      <p:ext uri="{BB962C8B-B14F-4D97-AF65-F5344CB8AC3E}">
        <p14:creationId xmlns:p14="http://schemas.microsoft.com/office/powerpoint/2010/main" val="3271724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6AF8E-80E5-5B25-05C5-694F7B1157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111874D-A629-F96E-8F33-09B058A3AE9F}"/>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3A75B543-CEC5-1157-D39E-D53C883229BE}"/>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C03A0203-E2A6-D309-430C-193A421E40D9}"/>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31</a:t>
            </a:fld>
            <a:endParaRPr lang="fr-FR" altLang="zh-CN" noProof="0" dirty="0"/>
          </a:p>
        </p:txBody>
      </p:sp>
    </p:spTree>
    <p:extLst>
      <p:ext uri="{BB962C8B-B14F-4D97-AF65-F5344CB8AC3E}">
        <p14:creationId xmlns:p14="http://schemas.microsoft.com/office/powerpoint/2010/main" val="498467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F688A-139F-38B0-665A-1CC4649AD3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4CC98C-4A78-57EA-F9C0-25E0DAAEC770}"/>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0F9C4957-2333-5279-B162-A39FA7E1EDD2}"/>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48F260E9-BC83-4858-DB9E-F954A726EDC3}"/>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32</a:t>
            </a:fld>
            <a:endParaRPr lang="fr-FR" altLang="zh-CN" noProof="0" dirty="0"/>
          </a:p>
        </p:txBody>
      </p:sp>
    </p:spTree>
    <p:extLst>
      <p:ext uri="{BB962C8B-B14F-4D97-AF65-F5344CB8AC3E}">
        <p14:creationId xmlns:p14="http://schemas.microsoft.com/office/powerpoint/2010/main" val="3308477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7800B-85D5-057A-B2D2-9A3D26133D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9CDFD2-2FD8-7D80-C373-243FFEACB993}"/>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10DBE30C-3656-4296-9EDE-23D552020EC8}"/>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7AAC20CC-425B-20CC-C506-3D4FA7B06747}"/>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33</a:t>
            </a:fld>
            <a:endParaRPr lang="fr-FR" altLang="zh-CN" noProof="0" dirty="0"/>
          </a:p>
        </p:txBody>
      </p:sp>
    </p:spTree>
    <p:extLst>
      <p:ext uri="{BB962C8B-B14F-4D97-AF65-F5344CB8AC3E}">
        <p14:creationId xmlns:p14="http://schemas.microsoft.com/office/powerpoint/2010/main" val="26164019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3F7D-AA3B-5E86-E061-34537B2265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C24BD7-89DF-C9EA-3C70-874856C6F1DC}"/>
              </a:ext>
            </a:extLst>
          </p:cNvPr>
          <p:cNvSpPr>
            <a:spLocks noGrp="1" noRot="1" noChangeAspect="1"/>
          </p:cNvSpPr>
          <p:nvPr>
            <p:ph type="sldImg"/>
          </p:nvPr>
        </p:nvSpPr>
        <p:spPr>
          <a:xfrm>
            <a:off x="685800" y="1143000"/>
            <a:ext cx="5486400" cy="3086100"/>
          </a:xfrm>
          <a:prstGeom prst="rect">
            <a:avLst/>
          </a:prstGeom>
        </p:spPr>
      </p:sp>
      <p:sp>
        <p:nvSpPr>
          <p:cNvPr id="3" name="Espace réservé des commentaires 2">
            <a:extLst>
              <a:ext uri="{FF2B5EF4-FFF2-40B4-BE49-F238E27FC236}">
                <a16:creationId xmlns:a16="http://schemas.microsoft.com/office/drawing/2014/main" id="{812FE368-8CCC-BFA5-15DD-FBC46FE66041}"/>
              </a:ext>
            </a:extLst>
          </p:cNvPr>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32097F01-3D12-5597-D478-3F458F4D51DB}"/>
              </a:ext>
            </a:extLst>
          </p:cNvPr>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34</a:t>
            </a:fld>
            <a:endParaRPr lang="fr-FR" altLang="zh-CN" noProof="0" dirty="0"/>
          </a:p>
        </p:txBody>
      </p:sp>
    </p:spTree>
    <p:extLst>
      <p:ext uri="{BB962C8B-B14F-4D97-AF65-F5344CB8AC3E}">
        <p14:creationId xmlns:p14="http://schemas.microsoft.com/office/powerpoint/2010/main" val="1776716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45A2A-F03A-EE0C-50AB-148DA67847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0D7C02-D462-7062-5457-B8912A5B86F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E4E9747-89D6-277F-4C50-57188E9D7BAD}"/>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768902B3-E10A-EFB0-7984-F0D3C3B33966}"/>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35</a:t>
            </a:fld>
            <a:endParaRPr lang="fr-FR" dirty="0"/>
          </a:p>
        </p:txBody>
      </p:sp>
    </p:spTree>
    <p:extLst>
      <p:ext uri="{BB962C8B-B14F-4D97-AF65-F5344CB8AC3E}">
        <p14:creationId xmlns:p14="http://schemas.microsoft.com/office/powerpoint/2010/main" val="860014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A9F58-E0FB-2B8F-6DA8-6C81156687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118C2C-AEC1-AF12-91AB-523017B9039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5D6202C3-F9A0-2970-1B4A-2AA30391A963}"/>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413F9BA1-50E4-1985-E13E-4C034AD31F12}"/>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36</a:t>
            </a:fld>
            <a:endParaRPr lang="fr-FR" dirty="0"/>
          </a:p>
        </p:txBody>
      </p:sp>
    </p:spTree>
    <p:extLst>
      <p:ext uri="{BB962C8B-B14F-4D97-AF65-F5344CB8AC3E}">
        <p14:creationId xmlns:p14="http://schemas.microsoft.com/office/powerpoint/2010/main" val="10965593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0D3E4-D53B-BDF1-B296-FF5B77632F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D7CDCF-0DDD-D6D4-2292-CE626D99CB93}"/>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EF663076-2A0B-07EC-BFE8-B988C5D8BFE9}"/>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DE9B9E55-A463-CD9B-0EA7-1BA98809718E}"/>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37</a:t>
            </a:fld>
            <a:endParaRPr lang="fr-FR" dirty="0"/>
          </a:p>
        </p:txBody>
      </p:sp>
    </p:spTree>
    <p:extLst>
      <p:ext uri="{BB962C8B-B14F-4D97-AF65-F5344CB8AC3E}">
        <p14:creationId xmlns:p14="http://schemas.microsoft.com/office/powerpoint/2010/main" val="30346247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20B71-A68A-3CC3-DA18-5F6A375B47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B9771A-55DE-CDE2-3AAA-076E8C33C09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08E5DB4-D945-AE8F-8B36-B79BDCB88E4A}"/>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4A4AF9A4-ADD2-C95F-F1A1-28E761DC46CB}"/>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38</a:t>
            </a:fld>
            <a:endParaRPr lang="fr-FR" dirty="0"/>
          </a:p>
        </p:txBody>
      </p:sp>
    </p:spTree>
    <p:extLst>
      <p:ext uri="{BB962C8B-B14F-4D97-AF65-F5344CB8AC3E}">
        <p14:creationId xmlns:p14="http://schemas.microsoft.com/office/powerpoint/2010/main" val="1699630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77858-C551-EBBA-9DA7-804E7CAD91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D993BD-815C-44BB-6F7F-760E7B9217A2}"/>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D12BC15-C611-BADB-6D77-084AE9DBADF7}"/>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8EEE2515-BF30-E25B-6FB9-440ED554B291}"/>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39</a:t>
            </a:fld>
            <a:endParaRPr lang="fr-FR" dirty="0"/>
          </a:p>
        </p:txBody>
      </p:sp>
    </p:spTree>
    <p:extLst>
      <p:ext uri="{BB962C8B-B14F-4D97-AF65-F5344CB8AC3E}">
        <p14:creationId xmlns:p14="http://schemas.microsoft.com/office/powerpoint/2010/main" val="3580361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D0DEA-8B35-923D-72CA-9368B63D05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1B219D-5B66-FC2D-E6EB-22392F89B9C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EB1ED155-70EA-A6C1-9112-7F4C1F7A596F}"/>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0E9EF4CA-E7C7-4FD1-3B97-494648301B13}"/>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40</a:t>
            </a:fld>
            <a:endParaRPr lang="fr-FR" dirty="0"/>
          </a:p>
        </p:txBody>
      </p:sp>
    </p:spTree>
    <p:extLst>
      <p:ext uri="{BB962C8B-B14F-4D97-AF65-F5344CB8AC3E}">
        <p14:creationId xmlns:p14="http://schemas.microsoft.com/office/powerpoint/2010/main" val="3050190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commentaires 2"/>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smtClean="0"/>
              <a:t>41</a:t>
            </a:fld>
            <a:endParaRPr lang="fr-FR" altLang="zh-CN" dirty="0"/>
          </a:p>
        </p:txBody>
      </p:sp>
    </p:spTree>
    <p:extLst>
      <p:ext uri="{BB962C8B-B14F-4D97-AF65-F5344CB8AC3E}">
        <p14:creationId xmlns:p14="http://schemas.microsoft.com/office/powerpoint/2010/main" val="1077465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73287-4551-E307-696D-84B3FC8B8B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5B2B23-BB89-06E1-1849-DFA9ACCF7014}"/>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2A5C0C1-9168-B16E-8BA9-E73B22A77BF6}"/>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E24F7545-5802-D49C-8536-26B0A67C126D}"/>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42</a:t>
            </a:fld>
            <a:endParaRPr lang="fr-FR" dirty="0"/>
          </a:p>
        </p:txBody>
      </p:sp>
    </p:spTree>
    <p:extLst>
      <p:ext uri="{BB962C8B-B14F-4D97-AF65-F5344CB8AC3E}">
        <p14:creationId xmlns:p14="http://schemas.microsoft.com/office/powerpoint/2010/main" val="136165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3DA40-BF79-1A08-E30C-BB2B8B1D38E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596459-AC9E-01B4-131C-BF22AC9BBF47}"/>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38510E9-B3EF-3D19-AD3E-34E2544D95B7}"/>
              </a:ext>
            </a:extLst>
          </p:cNvPr>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a:extLst>
              <a:ext uri="{FF2B5EF4-FFF2-40B4-BE49-F238E27FC236}">
                <a16:creationId xmlns:a16="http://schemas.microsoft.com/office/drawing/2014/main" id="{30989CC5-D7BB-905D-51BE-7BB2EC439670}"/>
              </a:ext>
            </a:extLst>
          </p:cNvPr>
          <p:cNvSpPr>
            <a:spLocks noGrp="1"/>
          </p:cNvSpPr>
          <p:nvPr>
            <p:ph type="sldNum" sz="quarter" idx="5"/>
          </p:nvPr>
        </p:nvSpPr>
        <p:spPr/>
        <p:txBody>
          <a:bodyPr rtlCol="0"/>
          <a:lstStyle>
            <a:defPPr>
              <a:defRPr lang="fr-FR"/>
            </a:defPPr>
          </a:lstStyle>
          <a:p>
            <a:pPr rtl="0"/>
            <a:fld id="{A89C7E07-3C67-C64C-8DA0-0404F6303970}" type="slidenum">
              <a:rPr lang="fr-FR" smtClean="0"/>
              <a:t>43</a:t>
            </a:fld>
            <a:endParaRPr lang="fr-FR" dirty="0"/>
          </a:p>
        </p:txBody>
      </p:sp>
    </p:spTree>
    <p:extLst>
      <p:ext uri="{BB962C8B-B14F-4D97-AF65-F5344CB8AC3E}">
        <p14:creationId xmlns:p14="http://schemas.microsoft.com/office/powerpoint/2010/main" val="37971398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commentaires 2"/>
          <p:cNvSpPr>
            <a:spLocks noGrp="1"/>
          </p:cNvSpPr>
          <p:nvPr>
            <p:ph type="body" idx="1"/>
          </p:nvPr>
        </p:nvSpPr>
        <p:spPr>
          <a:xfrm>
            <a:off x="685800" y="4400550"/>
            <a:ext cx="5486400" cy="3600450"/>
          </a:xfrm>
          <a:prstGeom prst="rect">
            <a:avLst/>
          </a:prstGeom>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a:xfrm>
            <a:off x="3884613" y="8685213"/>
            <a:ext cx="2971800" cy="458787"/>
          </a:xfrm>
          <a:prstGeom prst="rect">
            <a:avLst/>
          </a:prstGeom>
        </p:spPr>
        <p:txBody>
          <a:bodyPr rtlCol="0"/>
          <a:lstStyle>
            <a:defPPr>
              <a:defRPr lang="fr-FR"/>
            </a:defPPr>
          </a:lstStyle>
          <a:p>
            <a:pPr rtl="0"/>
            <a:fld id="{017105BD-6D6F-49DB-9DE4-D4A6452D7E5F}" type="slidenum">
              <a:rPr lang="fr-FR" altLang="zh-CN" noProof="0" smtClean="0"/>
              <a:t>44</a:t>
            </a:fld>
            <a:endParaRPr lang="fr-FR" altLang="zh-CN" noProof="0" dirty="0"/>
          </a:p>
        </p:txBody>
      </p:sp>
    </p:spTree>
    <p:extLst>
      <p:ext uri="{BB962C8B-B14F-4D97-AF65-F5344CB8AC3E}">
        <p14:creationId xmlns:p14="http://schemas.microsoft.com/office/powerpoint/2010/main" val="1416909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avec image">
    <p:bg>
      <p:bgPr>
        <a:solidFill>
          <a:schemeClr val="accent6"/>
        </a:solidFill>
        <a:effectLst/>
      </p:bgPr>
    </p:bg>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EC2501B-DEA6-190E-3633-E32F635B7CE1}"/>
              </a:ext>
            </a:extLst>
          </p:cNvPr>
          <p:cNvSpPr>
            <a:spLocks noGrp="1"/>
          </p:cNvSpPr>
          <p:nvPr>
            <p:ph type="title"/>
          </p:nvPr>
        </p:nvSpPr>
        <p:spPr>
          <a:xfrm>
            <a:off x="1484764" y="1986926"/>
            <a:ext cx="5257793" cy="2057441"/>
          </a:xfrm>
        </p:spPr>
        <p:txBody>
          <a:bodyPr rtlCol="0">
            <a:noAutofit/>
          </a:bodyPr>
          <a:lstStyle>
            <a:defPPr>
              <a:defRPr lang="fr-FR"/>
            </a:defPPr>
          </a:lstStyle>
          <a:p>
            <a:pPr rtl="0"/>
            <a:r>
              <a:rPr lang="fr-FR" noProof="0"/>
              <a:t>Modifiez le style du titre</a:t>
            </a:r>
            <a:endParaRPr lang="fr-FR" noProof="0" dirty="0"/>
          </a:p>
        </p:txBody>
      </p:sp>
      <p:cxnSp>
        <p:nvCxnSpPr>
          <p:cNvPr id="24" name="Connecteur droit 2">
            <a:extLst>
              <a:ext uri="{FF2B5EF4-FFF2-40B4-BE49-F238E27FC236}">
                <a16:creationId xmlns:a16="http://schemas.microsoft.com/office/drawing/2014/main" id="{F1FCCFDB-D985-4322-AC87-F69214893708}"/>
              </a:ext>
            </a:extLst>
          </p:cNvPr>
          <p:cNvCxnSpPr/>
          <p:nvPr userDrawn="1"/>
        </p:nvCxnSpPr>
        <p:spPr>
          <a:xfrm>
            <a:off x="1509005" y="4172084"/>
            <a:ext cx="0" cy="760288"/>
          </a:xfrm>
          <a:prstGeom prst="line">
            <a:avLst/>
          </a:prstGeom>
          <a:noFill/>
          <a:ln w="19050" cap="flat" cmpd="sng" algn="ctr">
            <a:solidFill>
              <a:srgbClr val="D84400"/>
            </a:solidFill>
            <a:prstDash val="solid"/>
            <a:miter lim="800000"/>
          </a:ln>
          <a:effectLst/>
        </p:spPr>
      </p:cxnSp>
      <p:sp>
        <p:nvSpPr>
          <p:cNvPr id="27" name="Espace réservé du contenu 47" descr="Cliquez sur l’icône pour ajouter une image">
            <a:extLst>
              <a:ext uri="{FF2B5EF4-FFF2-40B4-BE49-F238E27FC236}">
                <a16:creationId xmlns:a16="http://schemas.microsoft.com/office/drawing/2014/main" id="{EA8265B5-83C5-4AE9-88AB-3F2443B57F00}"/>
              </a:ext>
            </a:extLst>
          </p:cNvPr>
          <p:cNvSpPr>
            <a:spLocks noGrp="1"/>
          </p:cNvSpPr>
          <p:nvPr>
            <p:ph type="body" sz="quarter" idx="28" hasCustomPrompt="1"/>
          </p:nvPr>
        </p:nvSpPr>
        <p:spPr>
          <a:xfrm>
            <a:off x="1601366" y="4172084"/>
            <a:ext cx="1570612" cy="760288"/>
          </a:xfrm>
          <a:prstGeom prst="rect">
            <a:avLst/>
          </a:prstGeom>
        </p:spPr>
        <p:txBody>
          <a:bodyPr rtlCol="0">
            <a:noAutofit/>
          </a:bodyPr>
          <a:lstStyle>
            <a:lvl1pPr marL="0" indent="0">
              <a:lnSpc>
                <a:spcPct val="100000"/>
              </a:lnSpc>
              <a:buNone/>
              <a:defRPr lang="fr-FR" sz="1800" b="0">
                <a:solidFill>
                  <a:schemeClr val="bg1"/>
                </a:solidFill>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47" name="Espace réservé du contenu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a:solidFill>
                  <a:schemeClr val="bg1"/>
                </a:solidFill>
              </a:defRPr>
            </a:lvl1pPr>
          </a:lstStyle>
          <a:p>
            <a:pPr rtl="0"/>
            <a:r>
              <a:rPr lang="fr-FR" noProof="0"/>
              <a:t>Cliquez sur l’icône pour ajouter une image≈≈</a:t>
            </a:r>
          </a:p>
        </p:txBody>
      </p:sp>
      <p:sp>
        <p:nvSpPr>
          <p:cNvPr id="9" name="Forme libre : Form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ogramme">
    <p:spTree>
      <p:nvGrpSpPr>
        <p:cNvPr id="1" name=""/>
        <p:cNvGrpSpPr/>
        <p:nvPr/>
      </p:nvGrpSpPr>
      <p:grpSpPr>
        <a:xfrm>
          <a:off x="0" y="0"/>
          <a:ext cx="0" cy="0"/>
          <a:chOff x="0" y="0"/>
          <a:chExt cx="0" cy="0"/>
        </a:xfrm>
      </p:grpSpPr>
      <p:sp>
        <p:nvSpPr>
          <p:cNvPr id="17" name="Titre 16">
            <a:extLst>
              <a:ext uri="{FF2B5EF4-FFF2-40B4-BE49-F238E27FC236}">
                <a16:creationId xmlns:a16="http://schemas.microsoft.com/office/drawing/2014/main" id="{5518B595-5A04-0768-52B1-73F11E4754EA}"/>
              </a:ext>
            </a:extLst>
          </p:cNvPr>
          <p:cNvSpPr>
            <a:spLocks noGrp="1"/>
          </p:cNvSpPr>
          <p:nvPr>
            <p:ph type="title"/>
          </p:nvPr>
        </p:nvSpPr>
        <p:spPr>
          <a:xfrm>
            <a:off x="512572" y="3435545"/>
            <a:ext cx="4253399" cy="1740114"/>
          </a:xfrm>
        </p:spPr>
        <p:txBody>
          <a:bodyPr rtlCol="0">
            <a:noAutofit/>
          </a:bodyPr>
          <a:lstStyle>
            <a:defPPr>
              <a:defRPr lang="fr-FR"/>
            </a:defPPr>
          </a:lstStyle>
          <a:p>
            <a:pPr rtl="0"/>
            <a:r>
              <a:rPr lang="fr-FR" noProof="0"/>
              <a:t>Modifiez le style du titre</a:t>
            </a:r>
          </a:p>
        </p:txBody>
      </p:sp>
      <p:sp>
        <p:nvSpPr>
          <p:cNvPr id="7" name="Forme libre : Form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sz="1800" noProof="0" dirty="0"/>
          </a:p>
        </p:txBody>
      </p:sp>
      <p:sp>
        <p:nvSpPr>
          <p:cNvPr id="13" name="Forme libre : Form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sz="1800" noProof="0" dirty="0"/>
          </a:p>
        </p:txBody>
      </p:sp>
      <p:sp>
        <p:nvSpPr>
          <p:cNvPr id="14" name="Forme libre : Forme 13">
            <a:extLst>
              <a:ext uri="{FF2B5EF4-FFF2-40B4-BE49-F238E27FC236}">
                <a16:creationId xmlns:a16="http://schemas.microsoft.com/office/drawing/2014/main" id="{70174533-8C0E-4E82-A582-891A0555FA1F}"/>
              </a:ext>
            </a:extLst>
          </p:cNvPr>
          <p:cNvSpPr/>
          <p:nvPr userDrawn="1"/>
        </p:nvSpPr>
        <p:spPr>
          <a:xfrm>
            <a:off x="7328126" y="231031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sz="1800" noProof="0" dirty="0"/>
          </a:p>
        </p:txBody>
      </p:sp>
      <p:sp>
        <p:nvSpPr>
          <p:cNvPr id="15" name="Forme libre : Forme 14">
            <a:extLst>
              <a:ext uri="{FF2B5EF4-FFF2-40B4-BE49-F238E27FC236}">
                <a16:creationId xmlns:a16="http://schemas.microsoft.com/office/drawing/2014/main" id="{071E3938-A754-4D49-B509-249EE9BD83AB}"/>
              </a:ext>
            </a:extLst>
          </p:cNvPr>
          <p:cNvSpPr/>
          <p:nvPr userDrawn="1"/>
        </p:nvSpPr>
        <p:spPr>
          <a:xfrm>
            <a:off x="8375472" y="409533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16" name="Forme libre : Form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sz="1800" noProof="0" dirty="0"/>
          </a:p>
        </p:txBody>
      </p:sp>
      <p:sp>
        <p:nvSpPr>
          <p:cNvPr id="24" name="Espace réservé du contenu 47" descr="Cliquez sur l’icône pour ajouter une image">
            <a:extLst>
              <a:ext uri="{FF2B5EF4-FFF2-40B4-BE49-F238E27FC236}">
                <a16:creationId xmlns:a16="http://schemas.microsoft.com/office/drawing/2014/main" id="{5414CF94-2913-4AE7-AAC3-3D61FE742888}"/>
              </a:ext>
            </a:extLst>
          </p:cNvPr>
          <p:cNvSpPr>
            <a:spLocks noGrp="1"/>
          </p:cNvSpPr>
          <p:nvPr>
            <p:ph type="body" sz="quarter" idx="28" hasCustomPrompt="1"/>
          </p:nvPr>
        </p:nvSpPr>
        <p:spPr>
          <a:xfrm>
            <a:off x="6274027" y="1076241"/>
            <a:ext cx="1913128" cy="1054727"/>
          </a:xfrm>
          <a:prstGeom prst="rect">
            <a:avLst/>
          </a:prstGeom>
        </p:spPr>
        <p:txBody>
          <a:bodyPr rtlCol="0" anchor="ctr">
            <a:noAutofit/>
          </a:bodyPr>
          <a:lstStyle>
            <a:lvl1pPr marL="0" indent="0" algn="ctr">
              <a:lnSpc>
                <a:spcPct val="100000"/>
              </a:lnSpc>
              <a:buNone/>
              <a:defRPr lang="fr-FR" sz="1800" b="0" i="0">
                <a:solidFill>
                  <a:schemeClr val="bg1"/>
                </a:solidFill>
                <a:latin typeface="Abadi" panose="020B0604020104020204" pitchFamily="34" charset="0"/>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26" name="Espace réservé du contenu 47" descr="Cliquez sur l’icône pour ajouter une image">
            <a:extLst>
              <a:ext uri="{FF2B5EF4-FFF2-40B4-BE49-F238E27FC236}">
                <a16:creationId xmlns:a16="http://schemas.microsoft.com/office/drawing/2014/main" id="{3CE3485A-395E-4C5F-A00F-D230FF7CFB93}"/>
              </a:ext>
            </a:extLst>
          </p:cNvPr>
          <p:cNvSpPr>
            <a:spLocks noGrp="1"/>
          </p:cNvSpPr>
          <p:nvPr>
            <p:ph type="body" sz="quarter" idx="29" hasCustomPrompt="1"/>
          </p:nvPr>
        </p:nvSpPr>
        <p:spPr>
          <a:xfrm>
            <a:off x="8375472" y="1076241"/>
            <a:ext cx="1904890" cy="1054728"/>
          </a:xfrm>
          <a:prstGeom prst="rect">
            <a:avLst/>
          </a:prstGeom>
        </p:spPr>
        <p:txBody>
          <a:bodyPr rtlCol="0" anchor="ctr">
            <a:noAutofit/>
          </a:bodyPr>
          <a:lstStyle>
            <a:lvl1pPr marL="0" indent="0" algn="ctr">
              <a:lnSpc>
                <a:spcPct val="113000"/>
              </a:lnSpc>
              <a:buNone/>
              <a:defRPr lang="fr-FR" sz="1800" b="0" i="0">
                <a:solidFill>
                  <a:schemeClr val="bg1"/>
                </a:solidFill>
                <a:latin typeface="Abadi" panose="020B0604020104020204" pitchFamily="34" charset="0"/>
              </a:defRPr>
            </a:lvl1pPr>
            <a:lvl2pPr>
              <a:defRPr lang="fr-FR" sz="1000"/>
            </a:lvl2pPr>
            <a:lvl3pPr>
              <a:defRPr lang="fr-FR" sz="900"/>
            </a:lvl3pPr>
            <a:lvl4pPr>
              <a:defRPr lang="fr-FR" sz="800"/>
            </a:lvl4pPr>
            <a:lvl5pPr>
              <a:defRPr lang="fr-FR" sz="800"/>
            </a:lvl5pPr>
          </a:lstStyle>
          <a:p>
            <a:pPr lvl="0" rtl="0"/>
            <a:r>
              <a:rPr lang="fr-FR" noProof="0"/>
              <a:t>Cliquez pour modifier le style du titre du masque </a:t>
            </a:r>
          </a:p>
        </p:txBody>
      </p:sp>
      <p:sp>
        <p:nvSpPr>
          <p:cNvPr id="33" name="Espace réservé du contenu 47" descr="Cliquez sur l’icône pour ajouter une image">
            <a:extLst>
              <a:ext uri="{FF2B5EF4-FFF2-40B4-BE49-F238E27FC236}">
                <a16:creationId xmlns:a16="http://schemas.microsoft.com/office/drawing/2014/main" id="{6A8DFBFF-5B07-49C6-ADB8-341FCD1E7531}"/>
              </a:ext>
            </a:extLst>
          </p:cNvPr>
          <p:cNvSpPr>
            <a:spLocks noGrp="1"/>
          </p:cNvSpPr>
          <p:nvPr>
            <p:ph type="body" sz="quarter" idx="30" hasCustomPrompt="1"/>
          </p:nvPr>
        </p:nvSpPr>
        <p:spPr>
          <a:xfrm>
            <a:off x="7321949" y="2844725"/>
            <a:ext cx="1914694" cy="1089194"/>
          </a:xfrm>
          <a:prstGeom prst="rect">
            <a:avLst/>
          </a:prstGeom>
        </p:spPr>
        <p:txBody>
          <a:bodyPr rtlCol="0" anchor="ctr">
            <a:noAutofit/>
          </a:bodyPr>
          <a:lstStyle>
            <a:lvl1pPr marL="0" indent="0" algn="ctr">
              <a:lnSpc>
                <a:spcPct val="113000"/>
              </a:lnSpc>
              <a:buNone/>
              <a:defRPr lang="fr-FR" sz="1800" b="0" i="0">
                <a:solidFill>
                  <a:schemeClr val="bg1"/>
                </a:solidFill>
                <a:latin typeface="Abadi" panose="020B0604020104020204" pitchFamily="34" charset="0"/>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34" name="Espace réservé du contenu 47" descr="Cliquez sur l’icône pour ajouter une image">
            <a:extLst>
              <a:ext uri="{FF2B5EF4-FFF2-40B4-BE49-F238E27FC236}">
                <a16:creationId xmlns:a16="http://schemas.microsoft.com/office/drawing/2014/main" id="{1AC7F192-CFC3-470A-9467-330212C6F52D}"/>
              </a:ext>
            </a:extLst>
          </p:cNvPr>
          <p:cNvSpPr>
            <a:spLocks noGrp="1"/>
          </p:cNvSpPr>
          <p:nvPr>
            <p:ph type="body" sz="quarter" idx="31" hasCustomPrompt="1"/>
          </p:nvPr>
        </p:nvSpPr>
        <p:spPr>
          <a:xfrm>
            <a:off x="9409651" y="2826795"/>
            <a:ext cx="1913128" cy="1107124"/>
          </a:xfrm>
          <a:prstGeom prst="rect">
            <a:avLst/>
          </a:prstGeom>
        </p:spPr>
        <p:txBody>
          <a:bodyPr rtlCol="0" anchor="ctr">
            <a:noAutofit/>
          </a:bodyPr>
          <a:lstStyle>
            <a:lvl1pPr marL="0" indent="0" algn="ctr">
              <a:lnSpc>
                <a:spcPct val="113000"/>
              </a:lnSpc>
              <a:buNone/>
              <a:defRPr lang="fr-FR" sz="1800" b="0" i="0">
                <a:solidFill>
                  <a:schemeClr val="bg1"/>
                </a:solidFill>
                <a:latin typeface="Abadi" panose="020B0604020104020204" pitchFamily="34" charset="0"/>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35" name="Espace réservé du contenu 47" descr="Cliquez sur l’icône pour ajouter une image">
            <a:extLst>
              <a:ext uri="{FF2B5EF4-FFF2-40B4-BE49-F238E27FC236}">
                <a16:creationId xmlns:a16="http://schemas.microsoft.com/office/drawing/2014/main" id="{A5D53FF3-B0CD-4D31-9128-2D2E0E89F09C}"/>
              </a:ext>
            </a:extLst>
          </p:cNvPr>
          <p:cNvSpPr>
            <a:spLocks noGrp="1"/>
          </p:cNvSpPr>
          <p:nvPr>
            <p:ph type="body" sz="quarter" idx="32" hasCustomPrompt="1"/>
          </p:nvPr>
        </p:nvSpPr>
        <p:spPr>
          <a:xfrm>
            <a:off x="8367234" y="4631270"/>
            <a:ext cx="1913128" cy="1075689"/>
          </a:xfrm>
          <a:prstGeom prst="rect">
            <a:avLst/>
          </a:prstGeom>
        </p:spPr>
        <p:txBody>
          <a:bodyPr rtlCol="0" anchor="ctr">
            <a:noAutofit/>
          </a:bodyPr>
          <a:lstStyle>
            <a:lvl1pPr marL="0" indent="0" algn="ctr">
              <a:lnSpc>
                <a:spcPct val="113000"/>
              </a:lnSpc>
              <a:buNone/>
              <a:defRPr lang="fr-FR" sz="1800" b="0" i="0">
                <a:solidFill>
                  <a:schemeClr val="bg1"/>
                </a:solidFill>
                <a:latin typeface="Abadi" panose="020B0604020104020204" pitchFamily="34" charset="0"/>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6" name="Forme libre : Forme 6">
            <a:extLst>
              <a:ext uri="{FF2B5EF4-FFF2-40B4-BE49-F238E27FC236}">
                <a16:creationId xmlns:a16="http://schemas.microsoft.com/office/drawing/2014/main" id="{4D27EAE5-5D14-4E2B-9A4E-E1CE7C26F40F}"/>
              </a:ext>
            </a:extLst>
          </p:cNvPr>
          <p:cNvSpPr/>
          <p:nvPr userDrawn="1"/>
        </p:nvSpPr>
        <p:spPr>
          <a:xfrm>
            <a:off x="630971" y="606175"/>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29" name="Forme libre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noProof="0" dirty="0"/>
          </a:p>
        </p:txBody>
      </p:sp>
      <p:sp>
        <p:nvSpPr>
          <p:cNvPr id="28" name="Forme libre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noProof="0" dirty="0"/>
          </a:p>
        </p:txBody>
      </p:sp>
      <p:sp>
        <p:nvSpPr>
          <p:cNvPr id="30" name="Forme libre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noProof="0" dirty="0"/>
          </a:p>
        </p:txBody>
      </p:sp>
      <p:sp>
        <p:nvSpPr>
          <p:cNvPr id="11" name="Forme libre : Forme 10">
            <a:extLst>
              <a:ext uri="{FF2B5EF4-FFF2-40B4-BE49-F238E27FC236}">
                <a16:creationId xmlns:a16="http://schemas.microsoft.com/office/drawing/2014/main" id="{01796F5D-2CC8-44C2-B5B5-E61BEFFF5A72}"/>
              </a:ext>
            </a:extLst>
          </p:cNvPr>
          <p:cNvSpPr/>
          <p:nvPr userDrawn="1"/>
        </p:nvSpPr>
        <p:spPr>
          <a:xfrm>
            <a:off x="5252937" y="2290859"/>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12" name="Forme libre : Forme 11">
            <a:extLst>
              <a:ext uri="{FF2B5EF4-FFF2-40B4-BE49-F238E27FC236}">
                <a16:creationId xmlns:a16="http://schemas.microsoft.com/office/drawing/2014/main" id="{73093633-6A91-42B5-961C-4B3A5DDF2146}"/>
              </a:ext>
            </a:extLst>
          </p:cNvPr>
          <p:cNvSpPr/>
          <p:nvPr userDrawn="1"/>
        </p:nvSpPr>
        <p:spPr>
          <a:xfrm>
            <a:off x="6310033" y="405642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2" name="Espace réservé du pied de page 1">
            <a:extLst>
              <a:ext uri="{FF2B5EF4-FFF2-40B4-BE49-F238E27FC236}">
                <a16:creationId xmlns:a16="http://schemas.microsoft.com/office/drawing/2014/main" id="{D6B1A7E0-D0BF-7FCA-D296-94BFC0D611C5}"/>
              </a:ext>
            </a:extLst>
          </p:cNvPr>
          <p:cNvSpPr>
            <a:spLocks noGrp="1"/>
          </p:cNvSpPr>
          <p:nvPr>
            <p:ph type="ftr" sz="quarter" idx="33"/>
          </p:nvPr>
        </p:nvSpPr>
        <p:spPr/>
        <p:txBody>
          <a:bodyPr rtlCol="0"/>
          <a:lstStyle>
            <a:defPPr>
              <a:defRPr lang="fr-FR"/>
            </a:defPPr>
          </a:lstStyle>
          <a:p>
            <a:pPr rtl="0"/>
            <a:r>
              <a:rPr lang="fr-FR" noProof="0" dirty="0"/>
              <a:t>Titre de la présentation</a:t>
            </a:r>
          </a:p>
        </p:txBody>
      </p:sp>
      <p:sp>
        <p:nvSpPr>
          <p:cNvPr id="3" name="Espace réservé du numéro de diapositive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rtlCol="0"/>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862097048"/>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0C1D3CF-F6AF-93EB-C40E-C278E58442C0}"/>
              </a:ext>
            </a:extLst>
          </p:cNvPr>
          <p:cNvSpPr>
            <a:spLocks noGrp="1"/>
          </p:cNvSpPr>
          <p:nvPr>
            <p:ph type="title"/>
          </p:nvPr>
        </p:nvSpPr>
        <p:spPr>
          <a:xfrm>
            <a:off x="509574" y="2096892"/>
            <a:ext cx="5117162" cy="1325563"/>
          </a:xfrm>
        </p:spPr>
        <p:txBody>
          <a:bodyPr rtlCol="0">
            <a:noAutofit/>
          </a:bodyPr>
          <a:lstStyle>
            <a:defPPr>
              <a:defRPr lang="fr-FR"/>
            </a:defPPr>
          </a:lstStyle>
          <a:p>
            <a:pPr rtl="0"/>
            <a:r>
              <a:rPr lang="fr-FR"/>
              <a:t>Modifiez le style du titre</a:t>
            </a:r>
          </a:p>
        </p:txBody>
      </p:sp>
      <p:sp>
        <p:nvSpPr>
          <p:cNvPr id="14" name="Espace réservé du contenu 47">
            <a:extLst>
              <a:ext uri="{FF2B5EF4-FFF2-40B4-BE49-F238E27FC236}">
                <a16:creationId xmlns:a16="http://schemas.microsoft.com/office/drawing/2014/main" id="{E61594E5-F661-407F-9B5E-62267D2E6AAD}"/>
              </a:ext>
            </a:extLst>
          </p:cNvPr>
          <p:cNvSpPr>
            <a:spLocks noGrp="1"/>
          </p:cNvSpPr>
          <p:nvPr>
            <p:ph type="body" sz="quarter" idx="28" hasCustomPrompt="1"/>
          </p:nvPr>
        </p:nvSpPr>
        <p:spPr>
          <a:xfrm>
            <a:off x="509574" y="3435546"/>
            <a:ext cx="4260180" cy="1294530"/>
          </a:xfrm>
          <a:prstGeom prst="rect">
            <a:avLst/>
          </a:prstGeom>
        </p:spPr>
        <p:txBody>
          <a:bodyPr rtlCol="0">
            <a:noAutofit/>
          </a:bodyPr>
          <a:lstStyle>
            <a:lvl1pPr marL="0" indent="0">
              <a:lnSpc>
                <a:spcPct val="100000"/>
              </a:lnSpc>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1" name="Espace réservé d’image 20">
            <a:extLst>
              <a:ext uri="{FF2B5EF4-FFF2-40B4-BE49-F238E27FC236}">
                <a16:creationId xmlns:a16="http://schemas.microsoft.com/office/drawing/2014/main" id="{988BDF24-3B67-5B77-0D48-319FA7FD0F65}"/>
              </a:ext>
            </a:extLst>
          </p:cNvPr>
          <p:cNvSpPr>
            <a:spLocks noGrp="1"/>
          </p:cNvSpPr>
          <p:nvPr>
            <p:ph type="pic" sz="quarter" idx="51"/>
          </p:nvPr>
        </p:nvSpPr>
        <p:spPr>
          <a:xfrm>
            <a:off x="5745001" y="0"/>
            <a:ext cx="6446999" cy="6858000"/>
          </a:xfrm>
          <a:custGeom>
            <a:avLst/>
            <a:gdLst>
              <a:gd name="connsiteX0" fmla="*/ 2550369 w 6483642"/>
              <a:gd name="connsiteY0" fmla="*/ 0 h 6858000"/>
              <a:gd name="connsiteX1" fmla="*/ 4338592 w 6483642"/>
              <a:gd name="connsiteY1" fmla="*/ 0 h 6858000"/>
              <a:gd name="connsiteX2" fmla="*/ 6483642 w 6483642"/>
              <a:gd name="connsiteY2" fmla="*/ 1338386 h 6858000"/>
              <a:gd name="connsiteX3" fmla="*/ 6483642 w 6483642"/>
              <a:gd name="connsiteY3" fmla="*/ 5624376 h 6858000"/>
              <a:gd name="connsiteX4" fmla="*/ 4378767 w 6483642"/>
              <a:gd name="connsiteY4" fmla="*/ 6858000 h 6858000"/>
              <a:gd name="connsiteX5" fmla="*/ 2590564 w 6483642"/>
              <a:gd name="connsiteY5" fmla="*/ 6858000 h 6858000"/>
              <a:gd name="connsiteX6" fmla="*/ 133 w 6483642"/>
              <a:gd name="connsiteY6" fmla="*/ 5332429 h 6858000"/>
              <a:gd name="connsiteX7" fmla="*/ 20164 w 6483642"/>
              <a:gd name="connsiteY7" fmla="*/ 1404433 h 6858000"/>
              <a:gd name="connsiteX0" fmla="*/ 2530205 w 6463478"/>
              <a:gd name="connsiteY0" fmla="*/ 0 h 6858000"/>
              <a:gd name="connsiteX1" fmla="*/ 4318428 w 6463478"/>
              <a:gd name="connsiteY1" fmla="*/ 0 h 6858000"/>
              <a:gd name="connsiteX2" fmla="*/ 6463478 w 6463478"/>
              <a:gd name="connsiteY2" fmla="*/ 1338386 h 6858000"/>
              <a:gd name="connsiteX3" fmla="*/ 6463478 w 6463478"/>
              <a:gd name="connsiteY3" fmla="*/ 5624376 h 6858000"/>
              <a:gd name="connsiteX4" fmla="*/ 4358603 w 6463478"/>
              <a:gd name="connsiteY4" fmla="*/ 6858000 h 6858000"/>
              <a:gd name="connsiteX5" fmla="*/ 2570400 w 6463478"/>
              <a:gd name="connsiteY5" fmla="*/ 6858000 h 6858000"/>
              <a:gd name="connsiteX6" fmla="*/ 17140 w 6463478"/>
              <a:gd name="connsiteY6" fmla="*/ 5339864 h 6858000"/>
              <a:gd name="connsiteX7" fmla="*/ 0 w 6463478"/>
              <a:gd name="connsiteY7" fmla="*/ 1404433 h 6858000"/>
              <a:gd name="connsiteX8" fmla="*/ 2530205 w 6463478"/>
              <a:gd name="connsiteY8" fmla="*/ 0 h 6858000"/>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 name="connsiteX8" fmla="*/ 2513726 w 6446999"/>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lnTo>
                  <a:pt x="2513726" y="0"/>
                </a:lnTo>
                <a:close/>
              </a:path>
            </a:pathLst>
          </a:custGeom>
          <a:noFill/>
        </p:spPr>
        <p:txBody>
          <a:bodyPr wrap="square"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dirty="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fr-FR"/>
            </a:pPr>
            <a:r>
              <a:rPr lang="fr-FR"/>
              <a:t>Cliquez sur l'icône pour ajouter une image</a:t>
            </a:r>
            <a:endParaRPr lang="fr-FR" dirty="0"/>
          </a:p>
        </p:txBody>
      </p:sp>
      <p:sp>
        <p:nvSpPr>
          <p:cNvPr id="5" name="Espace réservé du pied de page 4">
            <a:extLst>
              <a:ext uri="{FF2B5EF4-FFF2-40B4-BE49-F238E27FC236}">
                <a16:creationId xmlns:a16="http://schemas.microsoft.com/office/drawing/2014/main" id="{41F6C45B-70BB-86F1-1866-F93BEC26ACF8}"/>
              </a:ext>
            </a:extLst>
          </p:cNvPr>
          <p:cNvSpPr>
            <a:spLocks noGrp="1"/>
          </p:cNvSpPr>
          <p:nvPr>
            <p:ph type="ftr" sz="quarter" idx="52"/>
          </p:nvPr>
        </p:nvSpPr>
        <p:spPr/>
        <p:txBody>
          <a:bodyPr rtlCol="0">
            <a:noAutofit/>
          </a:bodyPr>
          <a:lstStyle>
            <a:defPPr>
              <a:defRPr lang="fr-FR"/>
            </a:defPPr>
          </a:lstStyle>
          <a:p>
            <a:pPr rtl="0"/>
            <a:r>
              <a:rPr lang="fr-FR" noProof="0"/>
              <a:t>Titre de la présentation</a:t>
            </a:r>
          </a:p>
        </p:txBody>
      </p:sp>
      <p:sp>
        <p:nvSpPr>
          <p:cNvPr id="7" name="Espace réservé du numéro de diapositive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416125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8" name="Espace réservé du titre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Autofit/>
          </a:bodyPr>
          <a:lstStyle>
            <a:defPPr>
              <a:defRPr lang="fr-FR"/>
            </a:defPPr>
          </a:lstStyle>
          <a:p>
            <a:pPr rtl="0"/>
            <a:r>
              <a:rPr lang="fr-FR"/>
              <a:t>Modifiez le style du titre</a:t>
            </a:r>
            <a:endParaRPr lang="fr-FR" dirty="0"/>
          </a:p>
        </p:txBody>
      </p:sp>
      <p:sp>
        <p:nvSpPr>
          <p:cNvPr id="18" name="Hexagone 17">
            <a:extLst>
              <a:ext uri="{FF2B5EF4-FFF2-40B4-BE49-F238E27FC236}">
                <a16:creationId xmlns:a16="http://schemas.microsoft.com/office/drawing/2014/main" id="{ADF8D8A3-175E-9A50-A98B-3766DAAB5EE2}"/>
              </a:ext>
            </a:extLst>
          </p:cNvPr>
          <p:cNvSpPr/>
          <p:nvPr userDrawn="1"/>
        </p:nvSpPr>
        <p:spPr>
          <a:xfrm rot="5400000">
            <a:off x="1308232" y="2004972"/>
            <a:ext cx="3593592" cy="2880360"/>
          </a:xfrm>
          <a:prstGeom prst="hexagon">
            <a:avLst>
              <a:gd name="adj" fmla="val 31211"/>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1" name="Texte 47" descr="Cliquez sur l’icône pour ajouter une image">
            <a:extLst>
              <a:ext uri="{FF2B5EF4-FFF2-40B4-BE49-F238E27FC236}">
                <a16:creationId xmlns:a16="http://schemas.microsoft.com/office/drawing/2014/main" id="{B264F104-ED4D-9A7F-E598-295893E05B7F}"/>
              </a:ext>
            </a:extLst>
          </p:cNvPr>
          <p:cNvSpPr>
            <a:spLocks noGrp="1"/>
          </p:cNvSpPr>
          <p:nvPr>
            <p:ph type="body" sz="quarter" idx="28" hasCustomPrompt="1"/>
          </p:nvPr>
        </p:nvSpPr>
        <p:spPr>
          <a:xfrm>
            <a:off x="2319235" y="2911781"/>
            <a:ext cx="1570612" cy="1070829"/>
          </a:xfrm>
          <a:prstGeom prst="rect">
            <a:avLst/>
          </a:prstGeom>
        </p:spPr>
        <p:txBody>
          <a:bodyPr rtlCol="0">
            <a:noAutofit/>
          </a:bodyPr>
          <a:lstStyle>
            <a:lvl1pPr marL="0" indent="0" algn="ctr">
              <a:lnSpc>
                <a:spcPct val="113000"/>
              </a:lnSpc>
              <a:buNone/>
              <a:defRPr lang="fr-FR" sz="1800" b="1" cap="all" baseline="0">
                <a:solidFill>
                  <a:schemeClr val="tx2"/>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17" name="Espace réservé d’image 16">
            <a:extLst>
              <a:ext uri="{FF2B5EF4-FFF2-40B4-BE49-F238E27FC236}">
                <a16:creationId xmlns:a16="http://schemas.microsoft.com/office/drawing/2014/main" id="{7A084A88-6A62-9495-6CFE-1127D5CAAAB2}"/>
              </a:ext>
            </a:extLst>
          </p:cNvPr>
          <p:cNvSpPr>
            <a:spLocks noGrp="1"/>
          </p:cNvSpPr>
          <p:nvPr>
            <p:ph type="pic" sz="quarter" idx="47"/>
          </p:nvPr>
        </p:nvSpPr>
        <p:spPr>
          <a:xfrm>
            <a:off x="581710" y="555648"/>
            <a:ext cx="5045662" cy="5783096"/>
          </a:xfrm>
          <a:custGeom>
            <a:avLst/>
            <a:gdLst>
              <a:gd name="connsiteX0" fmla="*/ 2523318 w 5045662"/>
              <a:gd name="connsiteY0" fmla="*/ 1092708 h 5783096"/>
              <a:gd name="connsiteX1" fmla="*/ 1083139 w 5045662"/>
              <a:gd name="connsiteY1" fmla="*/ 1991697 h 5783096"/>
              <a:gd name="connsiteX2" fmla="*/ 1083139 w 5045662"/>
              <a:gd name="connsiteY2" fmla="*/ 3787311 h 5783096"/>
              <a:gd name="connsiteX3" fmla="*/ 2523318 w 5045662"/>
              <a:gd name="connsiteY3" fmla="*/ 4686300 h 5783096"/>
              <a:gd name="connsiteX4" fmla="*/ 3963497 w 5045662"/>
              <a:gd name="connsiteY4" fmla="*/ 3787311 h 5783096"/>
              <a:gd name="connsiteX5" fmla="*/ 3963497 w 5045662"/>
              <a:gd name="connsiteY5" fmla="*/ 1991697 h 5783096"/>
              <a:gd name="connsiteX6" fmla="*/ 2470122 w 5045662"/>
              <a:gd name="connsiteY6" fmla="*/ 0 h 5783096"/>
              <a:gd name="connsiteX7" fmla="*/ 5037208 w 5045662"/>
              <a:gd name="connsiteY7" fmla="*/ 1458369 h 5783096"/>
              <a:gd name="connsiteX8" fmla="*/ 5045662 w 5045662"/>
              <a:gd name="connsiteY8" fmla="*/ 4339769 h 5783096"/>
              <a:gd name="connsiteX9" fmla="*/ 2561576 w 5045662"/>
              <a:gd name="connsiteY9" fmla="*/ 5783096 h 5783096"/>
              <a:gd name="connsiteX10" fmla="*/ 24164 w 5045662"/>
              <a:gd name="connsiteY10" fmla="*/ 4354881 h 5783096"/>
              <a:gd name="connsiteX11" fmla="*/ 0 w 5045662"/>
              <a:gd name="connsiteY11" fmla="*/ 1453765 h 578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5662" h="5783096">
                <a:moveTo>
                  <a:pt x="2523318" y="1092708"/>
                </a:moveTo>
                <a:lnTo>
                  <a:pt x="1083139" y="1991697"/>
                </a:lnTo>
                <a:lnTo>
                  <a:pt x="1083139" y="3787311"/>
                </a:lnTo>
                <a:lnTo>
                  <a:pt x="2523318" y="4686300"/>
                </a:lnTo>
                <a:lnTo>
                  <a:pt x="3963497" y="3787311"/>
                </a:lnTo>
                <a:lnTo>
                  <a:pt x="3963497" y="1991697"/>
                </a:lnTo>
                <a:close/>
                <a:moveTo>
                  <a:pt x="2470122" y="0"/>
                </a:moveTo>
                <a:lnTo>
                  <a:pt x="5037208" y="1458369"/>
                </a:lnTo>
                <a:cubicBezTo>
                  <a:pt x="5040026" y="2418836"/>
                  <a:pt x="5042844" y="3379302"/>
                  <a:pt x="5045662" y="4339769"/>
                </a:cubicBezTo>
                <a:lnTo>
                  <a:pt x="2561576" y="5783096"/>
                </a:lnTo>
                <a:lnTo>
                  <a:pt x="24164" y="4354881"/>
                </a:lnTo>
                <a:lnTo>
                  <a:pt x="0" y="1453765"/>
                </a:lnTo>
                <a:close/>
              </a:path>
            </a:pathLst>
          </a:custGeom>
        </p:spPr>
        <p:txBody>
          <a:bodyPr wrap="square" tIns="457200" rtlCol="0">
            <a:noAutofit/>
          </a:bodyPr>
          <a:lstStyle>
            <a:lvl1pPr marL="0" indent="0" algn="ctr">
              <a:buNone/>
              <a:defRPr lang="fr-FR"/>
            </a:lvl1pPr>
          </a:lstStyle>
          <a:p>
            <a:pPr rtl="0"/>
            <a:r>
              <a:rPr lang="fr-FR"/>
              <a:t>Cliquez sur l'icône pour ajouter une image</a:t>
            </a:r>
            <a:endParaRPr lang="fr-FR" dirty="0"/>
          </a:p>
        </p:txBody>
      </p:sp>
    </p:spTree>
    <p:extLst>
      <p:ext uri="{BB962C8B-B14F-4D97-AF65-F5344CB8AC3E}">
        <p14:creationId xmlns:p14="http://schemas.microsoft.com/office/powerpoint/2010/main" val="340771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42BC57-1D8D-9F59-24F9-1E8232279959}"/>
              </a:ext>
            </a:extLst>
          </p:cNvPr>
          <p:cNvSpPr>
            <a:spLocks noGrp="1"/>
          </p:cNvSpPr>
          <p:nvPr>
            <p:ph type="title"/>
          </p:nvPr>
        </p:nvSpPr>
        <p:spPr>
          <a:xfrm>
            <a:off x="587829" y="507076"/>
            <a:ext cx="10515600" cy="1115434"/>
          </a:xfrm>
        </p:spPr>
        <p:txBody>
          <a:bodyPr rtlCol="0"/>
          <a:lstStyle>
            <a:defPPr>
              <a:defRPr lang="fr-FR"/>
            </a:defPPr>
          </a:lstStyle>
          <a:p>
            <a:pPr rtl="0"/>
            <a:r>
              <a:rPr lang="fr-FR"/>
              <a:t>Modifiez le style du titre</a:t>
            </a:r>
          </a:p>
        </p:txBody>
      </p:sp>
      <p:sp>
        <p:nvSpPr>
          <p:cNvPr id="11" name="Espace réservé du contenu 47">
            <a:extLst>
              <a:ext uri="{FF2B5EF4-FFF2-40B4-BE49-F238E27FC236}">
                <a16:creationId xmlns:a16="http://schemas.microsoft.com/office/drawing/2014/main" id="{561744A6-D3EA-42C3-8E71-3BB8BA1E6149}"/>
              </a:ext>
            </a:extLst>
          </p:cNvPr>
          <p:cNvSpPr>
            <a:spLocks noGrp="1"/>
          </p:cNvSpPr>
          <p:nvPr>
            <p:ph type="chart" sz="quarter" idx="27" hasCustomPrompt="1"/>
          </p:nvPr>
        </p:nvSpPr>
        <p:spPr>
          <a:xfrm>
            <a:off x="587829" y="1622510"/>
            <a:ext cx="10889796" cy="4155757"/>
          </a:xfrm>
          <a:prstGeom prst="rect">
            <a:avLst/>
          </a:prstGeom>
        </p:spPr>
        <p:txBody>
          <a:bodyPr rtlCol="0"/>
          <a:lstStyle>
            <a:lvl1pPr>
              <a:defRPr lang="fr-FR">
                <a:solidFill>
                  <a:schemeClr val="bg1"/>
                </a:solidFill>
              </a:defRPr>
            </a:lvl1pPr>
          </a:lstStyle>
          <a:p>
            <a:pPr rtl="0"/>
            <a:r>
              <a:rPr lang="fr-FR"/>
              <a:t>Cliquez pour modifier le style de texte du masque</a:t>
            </a:r>
            <a:endParaRPr lang="fr-FR" altLang="en-US"/>
          </a:p>
        </p:txBody>
      </p:sp>
      <p:sp>
        <p:nvSpPr>
          <p:cNvPr id="3" name="Espace réservé du pied de page 2">
            <a:extLst>
              <a:ext uri="{FF2B5EF4-FFF2-40B4-BE49-F238E27FC236}">
                <a16:creationId xmlns:a16="http://schemas.microsoft.com/office/drawing/2014/main" id="{D1C82179-6F61-D1EC-D800-74B748B37F0E}"/>
              </a:ext>
            </a:extLst>
          </p:cNvPr>
          <p:cNvSpPr>
            <a:spLocks noGrp="1"/>
          </p:cNvSpPr>
          <p:nvPr>
            <p:ph type="ftr" sz="quarter" idx="28"/>
          </p:nvPr>
        </p:nvSpPr>
        <p:spPr/>
        <p:txBody>
          <a:bodyPr rtlCol="0"/>
          <a:lstStyle>
            <a:defPPr>
              <a:defRPr lang="fr-FR"/>
            </a:defPPr>
          </a:lstStyle>
          <a:p>
            <a:pPr rtl="0"/>
            <a:r>
              <a:rPr lang="fr-FR" noProof="0"/>
              <a:t>Titre de la présentation</a:t>
            </a:r>
          </a:p>
        </p:txBody>
      </p:sp>
      <p:sp>
        <p:nvSpPr>
          <p:cNvPr id="5" name="Espace réservé du numéro de diapositive 4">
            <a:extLst>
              <a:ext uri="{FF2B5EF4-FFF2-40B4-BE49-F238E27FC236}">
                <a16:creationId xmlns:a16="http://schemas.microsoft.com/office/drawing/2014/main" id="{38803A51-0211-9F66-D20B-444BC94AA39E}"/>
              </a:ext>
            </a:extLst>
          </p:cNvPr>
          <p:cNvSpPr>
            <a:spLocks noGrp="1"/>
          </p:cNvSpPr>
          <p:nvPr>
            <p:ph type="sldNum" sz="quarter" idx="29"/>
          </p:nvPr>
        </p:nvSpPr>
        <p:spPr/>
        <p:txBody>
          <a:bodyPr rtlCol="0"/>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2676827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contenu avec conception">
    <p:spTree>
      <p:nvGrpSpPr>
        <p:cNvPr id="1" name=""/>
        <p:cNvGrpSpPr/>
        <p:nvPr/>
      </p:nvGrpSpPr>
      <p:grpSpPr>
        <a:xfrm>
          <a:off x="0" y="0"/>
          <a:ext cx="0" cy="0"/>
          <a:chOff x="0" y="0"/>
          <a:chExt cx="0" cy="0"/>
        </a:xfrm>
      </p:grpSpPr>
      <p:sp>
        <p:nvSpPr>
          <p:cNvPr id="11" name="Espace réservé du titre 4">
            <a:extLst>
              <a:ext uri="{FF2B5EF4-FFF2-40B4-BE49-F238E27FC236}">
                <a16:creationId xmlns:a16="http://schemas.microsoft.com/office/drawing/2014/main" id="{05751864-B11A-0286-13EA-2AC2A2C8DD5D}"/>
              </a:ext>
            </a:extLst>
          </p:cNvPr>
          <p:cNvSpPr>
            <a:spLocks noGrp="1"/>
          </p:cNvSpPr>
          <p:nvPr>
            <p:ph type="title"/>
          </p:nvPr>
        </p:nvSpPr>
        <p:spPr>
          <a:xfrm>
            <a:off x="581709" y="721538"/>
            <a:ext cx="10889796" cy="1418998"/>
          </a:xfrm>
          <a:prstGeom prst="rect">
            <a:avLst/>
          </a:prstGeom>
        </p:spPr>
        <p:txBody>
          <a:bodyPr vert="horz" lIns="91440" tIns="45720" rIns="91440" bIns="45720" rtlCol="0" anchor="t">
            <a:noAutofit/>
          </a:bodyPr>
          <a:lstStyle>
            <a:defPPr>
              <a:defRPr lang="fr-FR"/>
            </a:defPPr>
          </a:lstStyle>
          <a:p>
            <a:pPr rtl="0"/>
            <a:r>
              <a:rPr lang="fr-FR"/>
              <a:t>Modifiez le style du titre</a:t>
            </a:r>
            <a:endParaRPr lang="fr-FR" dirty="0"/>
          </a:p>
        </p:txBody>
      </p:sp>
      <p:sp>
        <p:nvSpPr>
          <p:cNvPr id="10" name="Espace réservé au tableau">
            <a:extLst>
              <a:ext uri="{FF2B5EF4-FFF2-40B4-BE49-F238E27FC236}">
                <a16:creationId xmlns:a16="http://schemas.microsoft.com/office/drawing/2014/main" id="{CFC5FF09-DE50-4155-81A0-5DD9B700F205}"/>
              </a:ext>
            </a:extLst>
          </p:cNvPr>
          <p:cNvSpPr>
            <a:spLocks noGrp="1"/>
          </p:cNvSpPr>
          <p:nvPr>
            <p:ph type="tbl" sz="quarter" idx="27" hasCustomPrompt="1"/>
          </p:nvPr>
        </p:nvSpPr>
        <p:spPr>
          <a:xfrm>
            <a:off x="581709" y="1614198"/>
            <a:ext cx="10889796" cy="4317856"/>
          </a:xfrm>
          <a:prstGeom prst="rect">
            <a:avLst/>
          </a:prstGeom>
        </p:spPr>
        <p:txBody>
          <a:bodyPr rtlCol="0">
            <a:noAutofit/>
          </a:bodyPr>
          <a:lstStyle>
            <a:lvl1pPr>
              <a:defRPr lang="fr-FR">
                <a:solidFill>
                  <a:schemeClr val="bg1"/>
                </a:solidFill>
              </a:defRPr>
            </a:lvl1pPr>
          </a:lstStyle>
          <a:p>
            <a:pPr rtl="0"/>
            <a:r>
              <a:rPr lang="fr-FR"/>
              <a:t>Cliquez pour modifier le style de texte du masque</a:t>
            </a:r>
            <a:endParaRPr lang="fr-FR" altLang="en-US"/>
          </a:p>
        </p:txBody>
      </p:sp>
      <p:sp>
        <p:nvSpPr>
          <p:cNvPr id="9" name="Forme libre : Form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2" name="Forme libre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13" name="Forme libre : Form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Espace réservé du pied de page 1">
            <a:extLst>
              <a:ext uri="{FF2B5EF4-FFF2-40B4-BE49-F238E27FC236}">
                <a16:creationId xmlns:a16="http://schemas.microsoft.com/office/drawing/2014/main" id="{5F7A154B-D8F5-C1FB-307D-496380875BD1}"/>
              </a:ext>
            </a:extLst>
          </p:cNvPr>
          <p:cNvSpPr>
            <a:spLocks noGrp="1"/>
          </p:cNvSpPr>
          <p:nvPr>
            <p:ph type="ftr" sz="quarter" idx="28"/>
          </p:nvPr>
        </p:nvSpPr>
        <p:spPr/>
        <p:txBody>
          <a:bodyPr rtlCol="0">
            <a:noAutofit/>
          </a:bodyPr>
          <a:lstStyle>
            <a:defPPr>
              <a:defRPr lang="fr-FR"/>
            </a:defPPr>
          </a:lstStyle>
          <a:p>
            <a:pPr rtl="0"/>
            <a:r>
              <a:rPr lang="fr-FR" noProof="0"/>
              <a:t>Titre de la présentation</a:t>
            </a:r>
          </a:p>
        </p:txBody>
      </p:sp>
      <p:sp>
        <p:nvSpPr>
          <p:cNvPr id="5" name="Espace réservé du numéro de diapositive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vis ">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8BF58E95-E9E1-28E6-FB2F-DE808892233F}"/>
              </a:ext>
            </a:extLst>
          </p:cNvPr>
          <p:cNvSpPr>
            <a:spLocks noGrp="1"/>
          </p:cNvSpPr>
          <p:nvPr>
            <p:ph type="title" hasCustomPrompt="1"/>
          </p:nvPr>
        </p:nvSpPr>
        <p:spPr>
          <a:xfrm>
            <a:off x="6099079" y="1856195"/>
            <a:ext cx="4518122" cy="1688906"/>
          </a:xfrm>
        </p:spPr>
        <p:txBody>
          <a:bodyPr rtlCol="0" anchor="b">
            <a:noAutofit/>
          </a:bodyPr>
          <a:lstStyle>
            <a:lvl1pPr>
              <a:defRPr lang="fr-FR" sz="2700">
                <a:latin typeface="+mn-lt"/>
              </a:defRPr>
            </a:lvl1pPr>
          </a:lstStyle>
          <a:p>
            <a:pPr rtl="0"/>
            <a:r>
              <a:rPr lang="fr-FR" noProof="0"/>
              <a:t>Cliquez pour modifier le style du texte</a:t>
            </a:r>
          </a:p>
        </p:txBody>
      </p:sp>
      <p:sp>
        <p:nvSpPr>
          <p:cNvPr id="11" name="Sous-titre 47">
            <a:extLst>
              <a:ext uri="{FF2B5EF4-FFF2-40B4-BE49-F238E27FC236}">
                <a16:creationId xmlns:a16="http://schemas.microsoft.com/office/drawing/2014/main" id="{3B45AD65-2B81-A368-E5F0-5C61D0B1DFEB}"/>
              </a:ext>
            </a:extLst>
          </p:cNvPr>
          <p:cNvSpPr>
            <a:spLocks noGrp="1"/>
          </p:cNvSpPr>
          <p:nvPr>
            <p:ph type="body" sz="quarter" idx="29" hasCustomPrompt="1"/>
          </p:nvPr>
        </p:nvSpPr>
        <p:spPr>
          <a:xfrm>
            <a:off x="6095999" y="3695015"/>
            <a:ext cx="4672693" cy="1688906"/>
          </a:xfrm>
          <a:prstGeom prst="rect">
            <a:avLst/>
          </a:prstGeom>
        </p:spPr>
        <p:txBody>
          <a:bodyPr rtlCol="0">
            <a:noAutofit/>
          </a:bodyPr>
          <a:lstStyle>
            <a:lvl1pPr marL="0" indent="0">
              <a:lnSpc>
                <a:spcPct val="100000"/>
              </a:lnSpc>
              <a:buNone/>
              <a:defRPr lang="fr-FR" sz="1500" b="0">
                <a:solidFill>
                  <a:schemeClr val="accent2"/>
                </a:solidFill>
                <a:latin typeface="+mn-lt"/>
              </a:defRPr>
            </a:lvl1pPr>
            <a:lvl2pPr>
              <a:defRPr lang="fr-FR" sz="1000"/>
            </a:lvl2pPr>
            <a:lvl3pPr>
              <a:defRPr lang="fr-FR" sz="900"/>
            </a:lvl3pPr>
            <a:lvl4pPr>
              <a:defRPr lang="fr-FR" sz="800"/>
            </a:lvl4pPr>
            <a:lvl5pPr>
              <a:defRPr lang="fr-FR" sz="800"/>
            </a:lvl5pPr>
          </a:lstStyle>
          <a:p>
            <a:pPr lvl="0" rtl="0"/>
            <a:r>
              <a:rPr lang="fr-FR" noProof="0"/>
              <a:t>Modifiez les styles du texte </a:t>
            </a:r>
          </a:p>
        </p:txBody>
      </p:sp>
      <p:sp>
        <p:nvSpPr>
          <p:cNvPr id="4" name="Forme libre : Forme 5">
            <a:extLst>
              <a:ext uri="{FF2B5EF4-FFF2-40B4-BE49-F238E27FC236}">
                <a16:creationId xmlns:a16="http://schemas.microsoft.com/office/drawing/2014/main" id="{0CA4AA19-0D07-46AB-AC12-64054BBBB499}"/>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5" name="Forme libre : Forme 6">
            <a:extLst>
              <a:ext uri="{FF2B5EF4-FFF2-40B4-BE49-F238E27FC236}">
                <a16:creationId xmlns:a16="http://schemas.microsoft.com/office/drawing/2014/main" id="{DF781D9E-0DF5-4DDA-84E6-35DFB054158C}"/>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sz="1600" noProof="0" dirty="0"/>
          </a:p>
        </p:txBody>
      </p:sp>
      <p:sp>
        <p:nvSpPr>
          <p:cNvPr id="6" name="Forme libre : Forme 7">
            <a:extLst>
              <a:ext uri="{FF2B5EF4-FFF2-40B4-BE49-F238E27FC236}">
                <a16:creationId xmlns:a16="http://schemas.microsoft.com/office/drawing/2014/main" id="{86BA1075-E23C-4BC9-8F67-B2E408F864D2}"/>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8" name="Forme libre : Forme 11">
            <a:extLst>
              <a:ext uri="{FF2B5EF4-FFF2-40B4-BE49-F238E27FC236}">
                <a16:creationId xmlns:a16="http://schemas.microsoft.com/office/drawing/2014/main" id="{B2A4CA75-D17E-243B-9C56-A63C75AF6D56}"/>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Espace réservé du pied de page 2">
            <a:extLst>
              <a:ext uri="{FF2B5EF4-FFF2-40B4-BE49-F238E27FC236}">
                <a16:creationId xmlns:a16="http://schemas.microsoft.com/office/drawing/2014/main" id="{7964077E-956B-EA3A-700F-A833D82341FE}"/>
              </a:ext>
            </a:extLst>
          </p:cNvPr>
          <p:cNvSpPr>
            <a:spLocks noGrp="1"/>
          </p:cNvSpPr>
          <p:nvPr>
            <p:ph type="ftr" sz="quarter" idx="30"/>
          </p:nvPr>
        </p:nvSpPr>
        <p:spPr/>
        <p:txBody>
          <a:bodyPr rtlCol="0">
            <a:noAutofit/>
          </a:bodyPr>
          <a:lstStyle>
            <a:defPPr>
              <a:defRPr lang="fr-FR"/>
            </a:defPPr>
          </a:lstStyle>
          <a:p>
            <a:pPr rtl="0"/>
            <a:r>
              <a:rPr lang="fr-FR" noProof="0"/>
              <a:t>Titre de la présentation</a:t>
            </a:r>
          </a:p>
        </p:txBody>
      </p:sp>
      <p:sp>
        <p:nvSpPr>
          <p:cNvPr id="10" name="Espace réservé du numéro de diapositive 9">
            <a:extLst>
              <a:ext uri="{FF2B5EF4-FFF2-40B4-BE49-F238E27FC236}">
                <a16:creationId xmlns:a16="http://schemas.microsoft.com/office/drawing/2014/main" id="{8ED455D4-27F3-B6AD-2A20-7475F307E5E4}"/>
              </a:ext>
            </a:extLst>
          </p:cNvPr>
          <p:cNvSpPr>
            <a:spLocks noGrp="1"/>
          </p:cNvSpPr>
          <p:nvPr>
            <p:ph type="sldNum" sz="quarter" idx="31"/>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12564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membres d’équipe">
    <p:spTree>
      <p:nvGrpSpPr>
        <p:cNvPr id="1" name=""/>
        <p:cNvGrpSpPr/>
        <p:nvPr/>
      </p:nvGrpSpPr>
      <p:grpSpPr>
        <a:xfrm>
          <a:off x="0" y="0"/>
          <a:ext cx="0" cy="0"/>
          <a:chOff x="0" y="0"/>
          <a:chExt cx="0" cy="0"/>
        </a:xfrm>
      </p:grpSpPr>
      <p:sp>
        <p:nvSpPr>
          <p:cNvPr id="16" name="Espace réservé du titre 4">
            <a:extLst>
              <a:ext uri="{FF2B5EF4-FFF2-40B4-BE49-F238E27FC236}">
                <a16:creationId xmlns:a16="http://schemas.microsoft.com/office/drawing/2014/main" id="{DCA6F28B-ACF1-D3CB-8968-4F64BEA02E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lang="fr-FR"/>
            </a:lvl1pPr>
          </a:lstStyle>
          <a:p>
            <a:pPr rtl="0"/>
            <a:r>
              <a:rPr lang="fr-FR"/>
              <a:t>Modifiez le style du titre</a:t>
            </a:r>
            <a:endParaRPr lang="fr-FR" dirty="0"/>
          </a:p>
        </p:txBody>
      </p:sp>
      <p:sp>
        <p:nvSpPr>
          <p:cNvPr id="60" name="Espace réservé du contenu 47">
            <a:extLst>
              <a:ext uri="{FF2B5EF4-FFF2-40B4-BE49-F238E27FC236}">
                <a16:creationId xmlns:a16="http://schemas.microsoft.com/office/drawing/2014/main" id="{E2F72F6F-0172-47B0-8D9E-0EED383332E2}"/>
              </a:ext>
            </a:extLst>
          </p:cNvPr>
          <p:cNvSpPr>
            <a:spLocks noGrp="1"/>
          </p:cNvSpPr>
          <p:nvPr>
            <p:ph type="pic" sz="quarter" idx="48"/>
          </p:nvPr>
        </p:nvSpPr>
        <p:spPr>
          <a:xfrm>
            <a:off x="1114798" y="2560353"/>
            <a:ext cx="2368061" cy="2102177"/>
          </a:xfrm>
          <a:prstGeom prst="hexagon">
            <a:avLst>
              <a:gd name="adj" fmla="val 28349"/>
              <a:gd name="vf" fmla="val 115470"/>
            </a:avLst>
          </a:prstGeom>
          <a:ln>
            <a:noFill/>
          </a:ln>
        </p:spPr>
        <p:txBody>
          <a:bodyPr rtlCol="0" anchor="ctr">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52" name="Espace réservé du contenu 47" descr="Cliquez sur l’icône pour ajouter une image">
            <a:extLst>
              <a:ext uri="{FF2B5EF4-FFF2-40B4-BE49-F238E27FC236}">
                <a16:creationId xmlns:a16="http://schemas.microsoft.com/office/drawing/2014/main" id="{2369DDD8-CFC2-4980-A0DB-411AA173B475}"/>
              </a:ext>
            </a:extLst>
          </p:cNvPr>
          <p:cNvSpPr>
            <a:spLocks noGrp="1"/>
          </p:cNvSpPr>
          <p:nvPr>
            <p:ph type="body" sz="quarter" idx="27" hasCustomPrompt="1"/>
          </p:nvPr>
        </p:nvSpPr>
        <p:spPr>
          <a:xfrm>
            <a:off x="1214003" y="4764289"/>
            <a:ext cx="2098039" cy="506399"/>
          </a:xfrm>
          <a:prstGeom prst="rect">
            <a:avLst/>
          </a:prstGeom>
        </p:spPr>
        <p:txBody>
          <a:bodyPr rtlCol="0" anchor="b">
            <a:noAutofit/>
          </a:bodyPr>
          <a:lstStyle>
            <a:lvl1pPr marL="0" indent="0" algn="ctr">
              <a:lnSpc>
                <a:spcPct val="100000"/>
              </a:lnSpc>
              <a:buNone/>
              <a:defRPr lang="fr-FR" sz="1800" b="1" i="0">
                <a:solidFill>
                  <a:schemeClr val="bg1"/>
                </a:solidFill>
                <a:latin typeface="+mn-lt"/>
                <a:ea typeface="+mj-ea"/>
              </a:defRPr>
            </a:lvl1pPr>
            <a:lvl2pPr>
              <a:defRPr lang="fr-FR" sz="1000"/>
            </a:lvl2pPr>
            <a:lvl3pPr>
              <a:defRPr lang="fr-FR" sz="900"/>
            </a:lvl3pPr>
            <a:lvl4pPr>
              <a:defRPr lang="fr-FR" sz="800"/>
            </a:lvl4pPr>
            <a:lvl5pPr>
              <a:defRPr lang="fr-FR" sz="800"/>
            </a:lvl5pPr>
          </a:lstStyle>
          <a:p>
            <a:pPr lvl="0" rtl="0"/>
            <a:r>
              <a:rPr lang="fr-FR" dirty="0"/>
              <a:t>Modifiez le style du titre </a:t>
            </a:r>
          </a:p>
        </p:txBody>
      </p:sp>
      <p:sp>
        <p:nvSpPr>
          <p:cNvPr id="53" name="Espace réservé du contenu 47">
            <a:extLst>
              <a:ext uri="{FF2B5EF4-FFF2-40B4-BE49-F238E27FC236}">
                <a16:creationId xmlns:a16="http://schemas.microsoft.com/office/drawing/2014/main" id="{B66AC261-5929-40D2-A646-8F16675DE383}"/>
              </a:ext>
            </a:extLst>
          </p:cNvPr>
          <p:cNvSpPr>
            <a:spLocks noGrp="1"/>
          </p:cNvSpPr>
          <p:nvPr>
            <p:ph type="body" sz="quarter" idx="28" hasCustomPrompt="1"/>
          </p:nvPr>
        </p:nvSpPr>
        <p:spPr>
          <a:xfrm>
            <a:off x="1214003" y="5295180"/>
            <a:ext cx="2098038" cy="506399"/>
          </a:xfrm>
          <a:prstGeom prst="rect">
            <a:avLst/>
          </a:prstGeom>
        </p:spPr>
        <p:txBody>
          <a:bodyPr rtlCol="0">
            <a:noAutofit/>
          </a:bodyPr>
          <a:lstStyle>
            <a:lvl1pPr marL="0" indent="0" algn="ctr">
              <a:lnSpc>
                <a:spcPct val="100000"/>
              </a:lnSpc>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61" name="Espace réservé du contenu 47">
            <a:extLst>
              <a:ext uri="{FF2B5EF4-FFF2-40B4-BE49-F238E27FC236}">
                <a16:creationId xmlns:a16="http://schemas.microsoft.com/office/drawing/2014/main" id="{B33A9FB2-1610-4389-B352-D99255F77BEC}"/>
              </a:ext>
            </a:extLst>
          </p:cNvPr>
          <p:cNvSpPr>
            <a:spLocks noGrp="1"/>
          </p:cNvSpPr>
          <p:nvPr>
            <p:ph type="pic" sz="quarter" idx="49"/>
          </p:nvPr>
        </p:nvSpPr>
        <p:spPr>
          <a:xfrm>
            <a:off x="3623536" y="1840730"/>
            <a:ext cx="2368061" cy="2102177"/>
          </a:xfrm>
          <a:prstGeom prst="hexagon">
            <a:avLst>
              <a:gd name="adj" fmla="val 28349"/>
              <a:gd name="vf" fmla="val 115470"/>
            </a:avLst>
          </a:prstGeom>
          <a:ln>
            <a:noFill/>
          </a:ln>
        </p:spPr>
        <p:txBody>
          <a:bodyPr rtlCol="0" anchor="ctr">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21" name="Espace réservé du contenu 47" descr="Cliquez sur l’icône pour ajouter une image">
            <a:extLst>
              <a:ext uri="{FF2B5EF4-FFF2-40B4-BE49-F238E27FC236}">
                <a16:creationId xmlns:a16="http://schemas.microsoft.com/office/drawing/2014/main" id="{DEE851A8-3FB7-B319-A053-BE08A45763C5}"/>
              </a:ext>
            </a:extLst>
          </p:cNvPr>
          <p:cNvSpPr>
            <a:spLocks noGrp="1"/>
          </p:cNvSpPr>
          <p:nvPr>
            <p:ph type="body" sz="quarter" idx="54" hasCustomPrompt="1"/>
          </p:nvPr>
        </p:nvSpPr>
        <p:spPr>
          <a:xfrm>
            <a:off x="3720440" y="4045832"/>
            <a:ext cx="2098039" cy="506399"/>
          </a:xfrm>
          <a:prstGeom prst="rect">
            <a:avLst/>
          </a:prstGeom>
        </p:spPr>
        <p:txBody>
          <a:bodyPr rtlCol="0" anchor="b">
            <a:noAutofit/>
          </a:bodyPr>
          <a:lstStyle>
            <a:lvl1pPr marL="0" indent="0" algn="ctr">
              <a:lnSpc>
                <a:spcPct val="100000"/>
              </a:lnSpc>
              <a:buNone/>
              <a:defRPr lang="fr-FR" sz="1800" b="1" i="0">
                <a:solidFill>
                  <a:schemeClr val="bg1"/>
                </a:solidFill>
                <a:latin typeface="+mn-lt"/>
                <a:ea typeface="+mj-ea"/>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2" name="Espace réservé du contenu 47">
            <a:extLst>
              <a:ext uri="{FF2B5EF4-FFF2-40B4-BE49-F238E27FC236}">
                <a16:creationId xmlns:a16="http://schemas.microsoft.com/office/drawing/2014/main" id="{5743B59B-3EAA-B249-07CE-9C9C5B0B6AB1}"/>
              </a:ext>
            </a:extLst>
          </p:cNvPr>
          <p:cNvSpPr>
            <a:spLocks noGrp="1"/>
          </p:cNvSpPr>
          <p:nvPr>
            <p:ph type="body" sz="quarter" idx="55" hasCustomPrompt="1"/>
          </p:nvPr>
        </p:nvSpPr>
        <p:spPr>
          <a:xfrm>
            <a:off x="3720440" y="4576723"/>
            <a:ext cx="2098038" cy="506399"/>
          </a:xfrm>
          <a:prstGeom prst="rect">
            <a:avLst/>
          </a:prstGeom>
        </p:spPr>
        <p:txBody>
          <a:bodyPr rtlCol="0">
            <a:noAutofit/>
          </a:bodyPr>
          <a:lstStyle>
            <a:lvl1pPr marL="0" indent="0" algn="ctr">
              <a:lnSpc>
                <a:spcPct val="100000"/>
              </a:lnSpc>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62" name="Espace réservé du contenu 47">
            <a:extLst>
              <a:ext uri="{FF2B5EF4-FFF2-40B4-BE49-F238E27FC236}">
                <a16:creationId xmlns:a16="http://schemas.microsoft.com/office/drawing/2014/main" id="{0AC60B87-71AC-4AA8-9AE7-B3B427BACB12}"/>
              </a:ext>
            </a:extLst>
          </p:cNvPr>
          <p:cNvSpPr>
            <a:spLocks noGrp="1"/>
          </p:cNvSpPr>
          <p:nvPr>
            <p:ph type="pic" sz="quarter" idx="50"/>
          </p:nvPr>
        </p:nvSpPr>
        <p:spPr>
          <a:xfrm>
            <a:off x="6113401" y="2560353"/>
            <a:ext cx="2368061" cy="2102177"/>
          </a:xfrm>
          <a:prstGeom prst="hexagon">
            <a:avLst>
              <a:gd name="adj" fmla="val 28349"/>
              <a:gd name="vf" fmla="val 115470"/>
            </a:avLst>
          </a:prstGeom>
          <a:ln>
            <a:noFill/>
          </a:ln>
        </p:spPr>
        <p:txBody>
          <a:bodyPr rtlCol="0" anchor="ctr">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19" name="Espace réservé du contenu 47" descr="Cliquez sur l’icône pour ajouter une image">
            <a:extLst>
              <a:ext uri="{FF2B5EF4-FFF2-40B4-BE49-F238E27FC236}">
                <a16:creationId xmlns:a16="http://schemas.microsoft.com/office/drawing/2014/main" id="{110FBA5D-2CEB-4D44-16CA-0F24099B1401}"/>
              </a:ext>
            </a:extLst>
          </p:cNvPr>
          <p:cNvSpPr>
            <a:spLocks noGrp="1"/>
          </p:cNvSpPr>
          <p:nvPr>
            <p:ph type="body" sz="quarter" idx="52" hasCustomPrompt="1"/>
          </p:nvPr>
        </p:nvSpPr>
        <p:spPr>
          <a:xfrm>
            <a:off x="6218710" y="4764289"/>
            <a:ext cx="2098039" cy="506399"/>
          </a:xfrm>
          <a:prstGeom prst="rect">
            <a:avLst/>
          </a:prstGeom>
        </p:spPr>
        <p:txBody>
          <a:bodyPr rtlCol="0" anchor="b">
            <a:noAutofit/>
          </a:bodyPr>
          <a:lstStyle>
            <a:lvl1pPr marL="0" indent="0" algn="ctr">
              <a:lnSpc>
                <a:spcPct val="100000"/>
              </a:lnSpc>
              <a:buNone/>
              <a:defRPr lang="fr-FR" sz="1800" b="1" i="0">
                <a:solidFill>
                  <a:schemeClr val="bg1"/>
                </a:solidFill>
                <a:latin typeface="+mn-lt"/>
                <a:ea typeface="+mj-ea"/>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0" name="Espace réservé du contenu 47">
            <a:extLst>
              <a:ext uri="{FF2B5EF4-FFF2-40B4-BE49-F238E27FC236}">
                <a16:creationId xmlns:a16="http://schemas.microsoft.com/office/drawing/2014/main" id="{2108E774-D145-FA07-58F1-7DB37A30A596}"/>
              </a:ext>
            </a:extLst>
          </p:cNvPr>
          <p:cNvSpPr>
            <a:spLocks noGrp="1"/>
          </p:cNvSpPr>
          <p:nvPr>
            <p:ph type="body" sz="quarter" idx="53" hasCustomPrompt="1"/>
          </p:nvPr>
        </p:nvSpPr>
        <p:spPr>
          <a:xfrm>
            <a:off x="6218710" y="5295180"/>
            <a:ext cx="2098038" cy="506399"/>
          </a:xfrm>
          <a:prstGeom prst="rect">
            <a:avLst/>
          </a:prstGeom>
        </p:spPr>
        <p:txBody>
          <a:bodyPr rtlCol="0">
            <a:noAutofit/>
          </a:bodyPr>
          <a:lstStyle>
            <a:lvl1pPr marL="0" indent="0" algn="ctr">
              <a:lnSpc>
                <a:spcPct val="100000"/>
              </a:lnSpc>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63" name="Espace réservé du contenu 47">
            <a:extLst>
              <a:ext uri="{FF2B5EF4-FFF2-40B4-BE49-F238E27FC236}">
                <a16:creationId xmlns:a16="http://schemas.microsoft.com/office/drawing/2014/main" id="{05B25D7D-82BA-4FF5-9C92-4AD181847515}"/>
              </a:ext>
            </a:extLst>
          </p:cNvPr>
          <p:cNvSpPr>
            <a:spLocks noGrp="1"/>
          </p:cNvSpPr>
          <p:nvPr>
            <p:ph type="pic" sz="quarter" idx="51"/>
          </p:nvPr>
        </p:nvSpPr>
        <p:spPr>
          <a:xfrm>
            <a:off x="8500328" y="1836331"/>
            <a:ext cx="2368061" cy="2102177"/>
          </a:xfrm>
          <a:prstGeom prst="hexagon">
            <a:avLst>
              <a:gd name="adj" fmla="val 28349"/>
              <a:gd name="vf" fmla="val 115470"/>
            </a:avLst>
          </a:prstGeom>
          <a:ln>
            <a:noFill/>
          </a:ln>
        </p:spPr>
        <p:txBody>
          <a:bodyPr rtlCol="0" anchor="ctr">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25" name="Espace réservé du contenu 47" descr="Cliquez sur l’icône pour ajouter une image">
            <a:extLst>
              <a:ext uri="{FF2B5EF4-FFF2-40B4-BE49-F238E27FC236}">
                <a16:creationId xmlns:a16="http://schemas.microsoft.com/office/drawing/2014/main" id="{A9C2624B-E6E6-C673-E8FF-F4BF909C3AC2}"/>
              </a:ext>
            </a:extLst>
          </p:cNvPr>
          <p:cNvSpPr>
            <a:spLocks noGrp="1"/>
          </p:cNvSpPr>
          <p:nvPr>
            <p:ph type="body" sz="quarter" idx="56" hasCustomPrompt="1"/>
          </p:nvPr>
        </p:nvSpPr>
        <p:spPr>
          <a:xfrm>
            <a:off x="8635340" y="4045832"/>
            <a:ext cx="2098039" cy="506399"/>
          </a:xfrm>
          <a:prstGeom prst="rect">
            <a:avLst/>
          </a:prstGeom>
        </p:spPr>
        <p:txBody>
          <a:bodyPr rtlCol="0" anchor="b">
            <a:noAutofit/>
          </a:bodyPr>
          <a:lstStyle>
            <a:lvl1pPr marL="0" indent="0" algn="ctr">
              <a:lnSpc>
                <a:spcPct val="100000"/>
              </a:lnSpc>
              <a:buNone/>
              <a:defRPr lang="fr-FR" sz="1800" b="1" i="0">
                <a:solidFill>
                  <a:schemeClr val="bg1"/>
                </a:solidFill>
                <a:latin typeface="+mn-lt"/>
                <a:ea typeface="+mj-ea"/>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6" name="Espace réservé du contenu 47">
            <a:extLst>
              <a:ext uri="{FF2B5EF4-FFF2-40B4-BE49-F238E27FC236}">
                <a16:creationId xmlns:a16="http://schemas.microsoft.com/office/drawing/2014/main" id="{A003837A-CCD7-3699-D86F-CB884CA4C675}"/>
              </a:ext>
            </a:extLst>
          </p:cNvPr>
          <p:cNvSpPr>
            <a:spLocks noGrp="1"/>
          </p:cNvSpPr>
          <p:nvPr>
            <p:ph type="body" sz="quarter" idx="57" hasCustomPrompt="1"/>
          </p:nvPr>
        </p:nvSpPr>
        <p:spPr>
          <a:xfrm>
            <a:off x="8635340" y="4576723"/>
            <a:ext cx="2098038" cy="506399"/>
          </a:xfrm>
          <a:prstGeom prst="rect">
            <a:avLst/>
          </a:prstGeom>
        </p:spPr>
        <p:txBody>
          <a:bodyPr rtlCol="0">
            <a:noAutofit/>
          </a:bodyPr>
          <a:lstStyle>
            <a:lvl1pPr marL="0" indent="0" algn="ctr">
              <a:lnSpc>
                <a:spcPct val="100000"/>
              </a:lnSpc>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 name="Espace réservé du pied de page 1">
            <a:extLst>
              <a:ext uri="{FF2B5EF4-FFF2-40B4-BE49-F238E27FC236}">
                <a16:creationId xmlns:a16="http://schemas.microsoft.com/office/drawing/2014/main" id="{89028585-56FF-7B3D-783D-D06964F7C099}"/>
              </a:ext>
            </a:extLst>
          </p:cNvPr>
          <p:cNvSpPr>
            <a:spLocks noGrp="1"/>
          </p:cNvSpPr>
          <p:nvPr>
            <p:ph type="ftr" sz="quarter" idx="58"/>
          </p:nvPr>
        </p:nvSpPr>
        <p:spPr/>
        <p:txBody>
          <a:bodyPr rtlCol="0">
            <a:noAutofit/>
          </a:bodyPr>
          <a:lstStyle>
            <a:defPPr>
              <a:defRPr lang="fr-FR"/>
            </a:defPPr>
          </a:lstStyle>
          <a:p>
            <a:pPr rtl="0"/>
            <a:r>
              <a:rPr lang="fr-FR" noProof="0" dirty="0"/>
              <a:t>Titre de la présentation</a:t>
            </a:r>
          </a:p>
        </p:txBody>
      </p:sp>
      <p:sp>
        <p:nvSpPr>
          <p:cNvPr id="3" name="Espace réservé du numéro de diapositive 2">
            <a:extLst>
              <a:ext uri="{FF2B5EF4-FFF2-40B4-BE49-F238E27FC236}">
                <a16:creationId xmlns:a16="http://schemas.microsoft.com/office/drawing/2014/main" id="{7D090978-DDC9-0FA2-2CFD-733C8B854F3C}"/>
              </a:ext>
            </a:extLst>
          </p:cNvPr>
          <p:cNvSpPr>
            <a:spLocks noGrp="1"/>
          </p:cNvSpPr>
          <p:nvPr>
            <p:ph type="sldNum" sz="quarter" idx="59"/>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2263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 membres d’équip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B92FA2A-46BA-2A19-C3CE-EC6985867B92}"/>
              </a:ext>
            </a:extLst>
          </p:cNvPr>
          <p:cNvSpPr>
            <a:spLocks noGrp="1"/>
          </p:cNvSpPr>
          <p:nvPr>
            <p:ph type="title"/>
          </p:nvPr>
        </p:nvSpPr>
        <p:spPr>
          <a:xfrm>
            <a:off x="509574" y="2367293"/>
            <a:ext cx="3909993" cy="3629708"/>
          </a:xfrm>
        </p:spPr>
        <p:txBody>
          <a:bodyPr rtlCol="0" anchor="t">
            <a:noAutofit/>
          </a:bodyPr>
          <a:lstStyle>
            <a:defPPr>
              <a:defRPr lang="fr-FR"/>
            </a:defPPr>
          </a:lstStyle>
          <a:p>
            <a:pPr rtl="0"/>
            <a:r>
              <a:rPr lang="fr-FR"/>
              <a:t>Modifiez le style du titre</a:t>
            </a:r>
            <a:endParaRPr lang="fr-FR" dirty="0"/>
          </a:p>
        </p:txBody>
      </p:sp>
      <p:sp>
        <p:nvSpPr>
          <p:cNvPr id="38" name="Espace réservé du contenu 47">
            <a:extLst>
              <a:ext uri="{FF2B5EF4-FFF2-40B4-BE49-F238E27FC236}">
                <a16:creationId xmlns:a16="http://schemas.microsoft.com/office/drawing/2014/main" id="{BF9EDF7D-3BB1-43C0-92BB-091CCC520477}"/>
              </a:ext>
            </a:extLst>
          </p:cNvPr>
          <p:cNvSpPr>
            <a:spLocks noGrp="1"/>
          </p:cNvSpPr>
          <p:nvPr>
            <p:ph type="pic" sz="quarter" idx="48"/>
          </p:nvPr>
        </p:nvSpPr>
        <p:spPr>
          <a:xfrm>
            <a:off x="426979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39" name="Espace réservé du contenu 47" descr="Cliquez sur l’icône pour ajouter une image">
            <a:extLst>
              <a:ext uri="{FF2B5EF4-FFF2-40B4-BE49-F238E27FC236}">
                <a16:creationId xmlns:a16="http://schemas.microsoft.com/office/drawing/2014/main" id="{15896C2C-7C25-4BC0-AF9B-DF590A2909AA}"/>
              </a:ext>
            </a:extLst>
          </p:cNvPr>
          <p:cNvSpPr>
            <a:spLocks noGrp="1"/>
          </p:cNvSpPr>
          <p:nvPr>
            <p:ph type="body" sz="quarter" idx="27" hasCustomPrompt="1"/>
          </p:nvPr>
        </p:nvSpPr>
        <p:spPr>
          <a:xfrm>
            <a:off x="5520210" y="522515"/>
            <a:ext cx="2289842" cy="626551"/>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40" name="Espace réservé du contenu 47">
            <a:extLst>
              <a:ext uri="{FF2B5EF4-FFF2-40B4-BE49-F238E27FC236}">
                <a16:creationId xmlns:a16="http://schemas.microsoft.com/office/drawing/2014/main" id="{CAC554EF-FF8F-4055-A716-E82F461413B7}"/>
              </a:ext>
            </a:extLst>
          </p:cNvPr>
          <p:cNvSpPr>
            <a:spLocks noGrp="1"/>
          </p:cNvSpPr>
          <p:nvPr>
            <p:ph type="body" sz="quarter" idx="28" hasCustomPrompt="1"/>
          </p:nvPr>
        </p:nvSpPr>
        <p:spPr>
          <a:xfrm>
            <a:off x="5520211" y="1165881"/>
            <a:ext cx="2289842" cy="506399"/>
          </a:xfrm>
          <a:prstGeom prst="rect">
            <a:avLst/>
          </a:prstGeom>
        </p:spPr>
        <p:txBody>
          <a:bodyPr rtlCol="0">
            <a:noAutofit/>
          </a:bodyPr>
          <a:lstStyle>
            <a:lvl1pPr marL="0" indent="0" algn="l">
              <a:lnSpc>
                <a:spcPct val="90000"/>
              </a:lnSpc>
              <a:spcBef>
                <a:spcPts val="0"/>
              </a:spcBef>
              <a:buNone/>
              <a:defRPr lang="fr-FR" sz="1400" b="0" i="0">
                <a:solidFill>
                  <a:schemeClr val="bg1"/>
                </a:solidFill>
                <a:latin typeface="+mn-lt"/>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56" name="Espace réservé du contenu 47">
            <a:extLst>
              <a:ext uri="{FF2B5EF4-FFF2-40B4-BE49-F238E27FC236}">
                <a16:creationId xmlns:a16="http://schemas.microsoft.com/office/drawing/2014/main" id="{4F0742C0-A9F2-4886-B17E-6915399483C3}"/>
              </a:ext>
            </a:extLst>
          </p:cNvPr>
          <p:cNvSpPr>
            <a:spLocks noGrp="1"/>
          </p:cNvSpPr>
          <p:nvPr>
            <p:ph type="pic" sz="quarter" idx="72"/>
          </p:nvPr>
        </p:nvSpPr>
        <p:spPr>
          <a:xfrm>
            <a:off x="805991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41" name="Espace réservé du contenu 47" descr="Cliquez sur l’icône pour ajouter une image">
            <a:extLst>
              <a:ext uri="{FF2B5EF4-FFF2-40B4-BE49-F238E27FC236}">
                <a16:creationId xmlns:a16="http://schemas.microsoft.com/office/drawing/2014/main" id="{CE3DC674-39AB-43B9-AC30-97A68D221596}"/>
              </a:ext>
            </a:extLst>
          </p:cNvPr>
          <p:cNvSpPr>
            <a:spLocks noGrp="1"/>
          </p:cNvSpPr>
          <p:nvPr>
            <p:ph type="body" sz="quarter" idx="55" hasCustomPrompt="1"/>
          </p:nvPr>
        </p:nvSpPr>
        <p:spPr>
          <a:xfrm>
            <a:off x="9309889" y="642667"/>
            <a:ext cx="2098039" cy="506399"/>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42" name="Espace réservé du contenu 47">
            <a:extLst>
              <a:ext uri="{FF2B5EF4-FFF2-40B4-BE49-F238E27FC236}">
                <a16:creationId xmlns:a16="http://schemas.microsoft.com/office/drawing/2014/main" id="{F12189CA-0E22-41A5-91FD-03761860993D}"/>
              </a:ext>
            </a:extLst>
          </p:cNvPr>
          <p:cNvSpPr>
            <a:spLocks noGrp="1"/>
          </p:cNvSpPr>
          <p:nvPr>
            <p:ph type="body" sz="quarter" idx="56" hasCustomPrompt="1"/>
          </p:nvPr>
        </p:nvSpPr>
        <p:spPr>
          <a:xfrm>
            <a:off x="9309891" y="1165881"/>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48" name="Espace réservé du contenu 47">
            <a:extLst>
              <a:ext uri="{FF2B5EF4-FFF2-40B4-BE49-F238E27FC236}">
                <a16:creationId xmlns:a16="http://schemas.microsoft.com/office/drawing/2014/main" id="{A962C62E-F92F-445A-9243-8B433747A548}"/>
              </a:ext>
            </a:extLst>
          </p:cNvPr>
          <p:cNvSpPr>
            <a:spLocks noGrp="1"/>
          </p:cNvSpPr>
          <p:nvPr>
            <p:ph type="pic" sz="quarter" idx="69"/>
          </p:nvPr>
        </p:nvSpPr>
        <p:spPr>
          <a:xfrm>
            <a:off x="426979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43" name="Espace réservé du contenu 47" descr="Cliquez sur l’icône pour ajouter une image">
            <a:extLst>
              <a:ext uri="{FF2B5EF4-FFF2-40B4-BE49-F238E27FC236}">
                <a16:creationId xmlns:a16="http://schemas.microsoft.com/office/drawing/2014/main" id="{DE6F9463-BB2D-43FC-BE8F-21D3F9A2539C}"/>
              </a:ext>
            </a:extLst>
          </p:cNvPr>
          <p:cNvSpPr>
            <a:spLocks noGrp="1"/>
          </p:cNvSpPr>
          <p:nvPr>
            <p:ph type="body" sz="quarter" idx="57" hasCustomPrompt="1"/>
          </p:nvPr>
        </p:nvSpPr>
        <p:spPr>
          <a:xfrm>
            <a:off x="5520210" y="2105171"/>
            <a:ext cx="2193021" cy="617418"/>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44" name="Espace réservé du contenu 47">
            <a:extLst>
              <a:ext uri="{FF2B5EF4-FFF2-40B4-BE49-F238E27FC236}">
                <a16:creationId xmlns:a16="http://schemas.microsoft.com/office/drawing/2014/main" id="{7DF27694-08A2-4530-B763-5A9B9D4DC6E0}"/>
              </a:ext>
            </a:extLst>
          </p:cNvPr>
          <p:cNvSpPr>
            <a:spLocks noGrp="1"/>
          </p:cNvSpPr>
          <p:nvPr>
            <p:ph type="body" sz="quarter" idx="58" hasCustomPrompt="1"/>
          </p:nvPr>
        </p:nvSpPr>
        <p:spPr>
          <a:xfrm>
            <a:off x="5520212" y="2739721"/>
            <a:ext cx="2193021" cy="506399"/>
          </a:xfrm>
          <a:prstGeom prst="rect">
            <a:avLst/>
          </a:prstGeom>
        </p:spPr>
        <p:txBody>
          <a:bodyPr rtlCol="0">
            <a:noAutofit/>
          </a:bodyPr>
          <a:lstStyle>
            <a:lvl1pPr marL="0" indent="0" algn="l">
              <a:lnSpc>
                <a:spcPct val="100000"/>
              </a:lnSpc>
              <a:spcBef>
                <a:spcPts val="0"/>
              </a:spcBef>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61" name="Espace réservé du contenu 47">
            <a:extLst>
              <a:ext uri="{FF2B5EF4-FFF2-40B4-BE49-F238E27FC236}">
                <a16:creationId xmlns:a16="http://schemas.microsoft.com/office/drawing/2014/main" id="{2EA753B3-D0BB-4484-85D1-E28345D99F4C}"/>
              </a:ext>
            </a:extLst>
          </p:cNvPr>
          <p:cNvSpPr>
            <a:spLocks noGrp="1"/>
          </p:cNvSpPr>
          <p:nvPr>
            <p:ph type="pic" sz="quarter" idx="73"/>
          </p:nvPr>
        </p:nvSpPr>
        <p:spPr>
          <a:xfrm>
            <a:off x="805991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dirty="0"/>
          </a:p>
        </p:txBody>
      </p:sp>
      <p:sp>
        <p:nvSpPr>
          <p:cNvPr id="45" name="Espace réservé du contenu 47" descr="Cliquez sur l’icône pour ajouter une image">
            <a:extLst>
              <a:ext uri="{FF2B5EF4-FFF2-40B4-BE49-F238E27FC236}">
                <a16:creationId xmlns:a16="http://schemas.microsoft.com/office/drawing/2014/main" id="{20398AA4-3D68-487D-BE7C-9F1D45E3F5FF}"/>
              </a:ext>
            </a:extLst>
          </p:cNvPr>
          <p:cNvSpPr>
            <a:spLocks noGrp="1"/>
          </p:cNvSpPr>
          <p:nvPr>
            <p:ph type="body" sz="quarter" idx="59" hasCustomPrompt="1"/>
          </p:nvPr>
        </p:nvSpPr>
        <p:spPr>
          <a:xfrm>
            <a:off x="9309890" y="2032203"/>
            <a:ext cx="2098039" cy="701144"/>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46" name="Espace réservé du contenu 47">
            <a:extLst>
              <a:ext uri="{FF2B5EF4-FFF2-40B4-BE49-F238E27FC236}">
                <a16:creationId xmlns:a16="http://schemas.microsoft.com/office/drawing/2014/main" id="{6B623D7A-5E96-42AB-9B1F-14E445503187}"/>
              </a:ext>
            </a:extLst>
          </p:cNvPr>
          <p:cNvSpPr>
            <a:spLocks noGrp="1"/>
          </p:cNvSpPr>
          <p:nvPr>
            <p:ph type="body" sz="quarter" idx="60" hasCustomPrompt="1"/>
          </p:nvPr>
        </p:nvSpPr>
        <p:spPr>
          <a:xfrm>
            <a:off x="9309890" y="2746407"/>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49" name="Espace réservé du contenu 47">
            <a:extLst>
              <a:ext uri="{FF2B5EF4-FFF2-40B4-BE49-F238E27FC236}">
                <a16:creationId xmlns:a16="http://schemas.microsoft.com/office/drawing/2014/main" id="{EAA5B0EA-1F3B-4D8B-9BB9-F9037A393705}"/>
              </a:ext>
            </a:extLst>
          </p:cNvPr>
          <p:cNvSpPr>
            <a:spLocks noGrp="1"/>
          </p:cNvSpPr>
          <p:nvPr>
            <p:ph type="pic" sz="quarter" idx="70"/>
          </p:nvPr>
        </p:nvSpPr>
        <p:spPr>
          <a:xfrm>
            <a:off x="426979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47" name="Espace réservé du contenu 47" descr="Cliquez sur l’icône pour ajouter une image">
            <a:extLst>
              <a:ext uri="{FF2B5EF4-FFF2-40B4-BE49-F238E27FC236}">
                <a16:creationId xmlns:a16="http://schemas.microsoft.com/office/drawing/2014/main" id="{2C93687D-1E42-4B01-9F16-9FA098CE1153}"/>
              </a:ext>
            </a:extLst>
          </p:cNvPr>
          <p:cNvSpPr>
            <a:spLocks noGrp="1"/>
          </p:cNvSpPr>
          <p:nvPr>
            <p:ph type="body" sz="quarter" idx="61" hasCustomPrompt="1"/>
          </p:nvPr>
        </p:nvSpPr>
        <p:spPr>
          <a:xfrm>
            <a:off x="5520210" y="3775516"/>
            <a:ext cx="2098039" cy="506399"/>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50" name="Espace réservé du contenu 47">
            <a:extLst>
              <a:ext uri="{FF2B5EF4-FFF2-40B4-BE49-F238E27FC236}">
                <a16:creationId xmlns:a16="http://schemas.microsoft.com/office/drawing/2014/main" id="{7AB91474-458B-45F7-9773-FA375C2CF7FD}"/>
              </a:ext>
            </a:extLst>
          </p:cNvPr>
          <p:cNvSpPr>
            <a:spLocks noGrp="1"/>
          </p:cNvSpPr>
          <p:nvPr>
            <p:ph type="body" sz="quarter" idx="62" hasCustomPrompt="1"/>
          </p:nvPr>
        </p:nvSpPr>
        <p:spPr>
          <a:xfrm>
            <a:off x="5520211" y="4312077"/>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62" name="Espace réservé du contenu 47">
            <a:extLst>
              <a:ext uri="{FF2B5EF4-FFF2-40B4-BE49-F238E27FC236}">
                <a16:creationId xmlns:a16="http://schemas.microsoft.com/office/drawing/2014/main" id="{52E587E7-A09A-4FB2-8774-8073E737F106}"/>
              </a:ext>
            </a:extLst>
          </p:cNvPr>
          <p:cNvSpPr>
            <a:spLocks noGrp="1"/>
          </p:cNvSpPr>
          <p:nvPr>
            <p:ph type="pic" sz="quarter" idx="74"/>
          </p:nvPr>
        </p:nvSpPr>
        <p:spPr>
          <a:xfrm>
            <a:off x="805991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51" name="Espace réservé du contenu 47" descr="Cliquez sur l’icône pour ajouter une image">
            <a:extLst>
              <a:ext uri="{FF2B5EF4-FFF2-40B4-BE49-F238E27FC236}">
                <a16:creationId xmlns:a16="http://schemas.microsoft.com/office/drawing/2014/main" id="{FBF01DC7-D684-4484-B2AA-B50F7B1A00DA}"/>
              </a:ext>
            </a:extLst>
          </p:cNvPr>
          <p:cNvSpPr>
            <a:spLocks noGrp="1"/>
          </p:cNvSpPr>
          <p:nvPr>
            <p:ph type="body" sz="quarter" idx="63" hasCustomPrompt="1"/>
          </p:nvPr>
        </p:nvSpPr>
        <p:spPr>
          <a:xfrm>
            <a:off x="9309889" y="3775516"/>
            <a:ext cx="2098039" cy="506399"/>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52" name="Espace réservé du contenu 47">
            <a:extLst>
              <a:ext uri="{FF2B5EF4-FFF2-40B4-BE49-F238E27FC236}">
                <a16:creationId xmlns:a16="http://schemas.microsoft.com/office/drawing/2014/main" id="{6046C90F-8A25-4E70-9BC9-4496C6B94EBC}"/>
              </a:ext>
            </a:extLst>
          </p:cNvPr>
          <p:cNvSpPr>
            <a:spLocks noGrp="1"/>
          </p:cNvSpPr>
          <p:nvPr>
            <p:ph type="body" sz="quarter" idx="64" hasCustomPrompt="1"/>
          </p:nvPr>
        </p:nvSpPr>
        <p:spPr>
          <a:xfrm>
            <a:off x="9309891" y="4312077"/>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55" name="Espace réservé du contenu 47">
            <a:extLst>
              <a:ext uri="{FF2B5EF4-FFF2-40B4-BE49-F238E27FC236}">
                <a16:creationId xmlns:a16="http://schemas.microsoft.com/office/drawing/2014/main" id="{D05B9A22-6B21-40BB-BBC1-9586C432A97B}"/>
              </a:ext>
            </a:extLst>
          </p:cNvPr>
          <p:cNvSpPr>
            <a:spLocks noGrp="1"/>
          </p:cNvSpPr>
          <p:nvPr>
            <p:ph type="pic" sz="quarter" idx="71"/>
          </p:nvPr>
        </p:nvSpPr>
        <p:spPr>
          <a:xfrm>
            <a:off x="426979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53" name="Espace réservé du contenu 47" descr="Cliquez sur l’icône pour ajouter une image">
            <a:extLst>
              <a:ext uri="{FF2B5EF4-FFF2-40B4-BE49-F238E27FC236}">
                <a16:creationId xmlns:a16="http://schemas.microsoft.com/office/drawing/2014/main" id="{F5E2B418-8D0E-4995-A3ED-4348C6F4A1AF}"/>
              </a:ext>
            </a:extLst>
          </p:cNvPr>
          <p:cNvSpPr>
            <a:spLocks noGrp="1"/>
          </p:cNvSpPr>
          <p:nvPr>
            <p:ph type="body" sz="quarter" idx="65" hasCustomPrompt="1"/>
          </p:nvPr>
        </p:nvSpPr>
        <p:spPr>
          <a:xfrm>
            <a:off x="5520210" y="5369449"/>
            <a:ext cx="2098039" cy="506399"/>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58" name="Espace réservé du contenu 47">
            <a:extLst>
              <a:ext uri="{FF2B5EF4-FFF2-40B4-BE49-F238E27FC236}">
                <a16:creationId xmlns:a16="http://schemas.microsoft.com/office/drawing/2014/main" id="{90A2A6E4-4D11-4F28-9D68-BC28580EBC05}"/>
              </a:ext>
            </a:extLst>
          </p:cNvPr>
          <p:cNvSpPr>
            <a:spLocks noGrp="1"/>
          </p:cNvSpPr>
          <p:nvPr>
            <p:ph type="body" sz="quarter" idx="66" hasCustomPrompt="1"/>
          </p:nvPr>
        </p:nvSpPr>
        <p:spPr>
          <a:xfrm>
            <a:off x="5520211" y="5901594"/>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63" name="Espace réservé du contenu 47">
            <a:extLst>
              <a:ext uri="{FF2B5EF4-FFF2-40B4-BE49-F238E27FC236}">
                <a16:creationId xmlns:a16="http://schemas.microsoft.com/office/drawing/2014/main" id="{A74DEBE4-2F74-4EB7-9501-8D37A3151B2A}"/>
              </a:ext>
            </a:extLst>
          </p:cNvPr>
          <p:cNvSpPr>
            <a:spLocks noGrp="1"/>
          </p:cNvSpPr>
          <p:nvPr>
            <p:ph type="pic" sz="quarter" idx="75"/>
          </p:nvPr>
        </p:nvSpPr>
        <p:spPr>
          <a:xfrm>
            <a:off x="805991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rtlCol="0" anchor="ctr">
            <a:noAutofit/>
          </a:bodyPr>
          <a:lstStyle>
            <a:lvl1pPr marL="0" indent="0" algn="ctr">
              <a:buNone/>
              <a:defRPr lang="fr-FR" sz="1000">
                <a:solidFill>
                  <a:schemeClr val="bg1"/>
                </a:solidFill>
              </a:defRPr>
            </a:lvl1pPr>
          </a:lstStyle>
          <a:p>
            <a:pPr rtl="0"/>
            <a:r>
              <a:rPr lang="fr-FR"/>
              <a:t>Cliquez sur l'icône pour ajouter une image</a:t>
            </a:r>
            <a:endParaRPr lang="fr-FR" altLang="en-US"/>
          </a:p>
        </p:txBody>
      </p:sp>
      <p:sp>
        <p:nvSpPr>
          <p:cNvPr id="59" name="Espace réservé du contenu 47" descr="Cliquez sur l’icône pour ajouter une image">
            <a:extLst>
              <a:ext uri="{FF2B5EF4-FFF2-40B4-BE49-F238E27FC236}">
                <a16:creationId xmlns:a16="http://schemas.microsoft.com/office/drawing/2014/main" id="{070D69EE-1032-4604-B201-FD13AE846E9E}"/>
              </a:ext>
            </a:extLst>
          </p:cNvPr>
          <p:cNvSpPr>
            <a:spLocks noGrp="1"/>
          </p:cNvSpPr>
          <p:nvPr>
            <p:ph type="body" sz="quarter" idx="67" hasCustomPrompt="1"/>
          </p:nvPr>
        </p:nvSpPr>
        <p:spPr>
          <a:xfrm>
            <a:off x="9313612" y="5369449"/>
            <a:ext cx="2098039" cy="506399"/>
          </a:xfrm>
          <a:prstGeom prst="rect">
            <a:avLst/>
          </a:prstGeom>
        </p:spPr>
        <p:txBody>
          <a:bodyPr rtlCol="0" anchor="b">
            <a:noAutofit/>
          </a:bodyPr>
          <a:lstStyle>
            <a:lvl1pPr marL="0" indent="0" algn="l">
              <a:lnSpc>
                <a:spcPct val="100000"/>
              </a:lnSpc>
              <a:buNone/>
              <a:defRPr lang="fr-FR" sz="1800" b="1" i="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60" name="Espace réservé du contenu 47">
            <a:extLst>
              <a:ext uri="{FF2B5EF4-FFF2-40B4-BE49-F238E27FC236}">
                <a16:creationId xmlns:a16="http://schemas.microsoft.com/office/drawing/2014/main" id="{B65187B8-CD7A-46B0-A851-E2456586E758}"/>
              </a:ext>
            </a:extLst>
          </p:cNvPr>
          <p:cNvSpPr>
            <a:spLocks noGrp="1"/>
          </p:cNvSpPr>
          <p:nvPr>
            <p:ph type="body" sz="quarter" idx="68" hasCustomPrompt="1"/>
          </p:nvPr>
        </p:nvSpPr>
        <p:spPr>
          <a:xfrm>
            <a:off x="9309891" y="5901594"/>
            <a:ext cx="2098038" cy="506399"/>
          </a:xfrm>
          <a:prstGeom prst="rect">
            <a:avLst/>
          </a:prstGeom>
        </p:spPr>
        <p:txBody>
          <a:bodyPr rtlCol="0">
            <a:noAutofit/>
          </a:bodyPr>
          <a:lstStyle>
            <a:lvl1pPr marL="0" indent="0" algn="l">
              <a:lnSpc>
                <a:spcPct val="100000"/>
              </a:lnSpc>
              <a:buNone/>
              <a:defRPr lang="fr-FR" altLang="zh-CN" sz="1400" b="0" i="0" kern="1200" dirty="0">
                <a:solidFill>
                  <a:schemeClr val="bg1"/>
                </a:solidFill>
                <a:latin typeface="+mn-lt"/>
                <a:ea typeface="+mn-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l" defTabSz="914400" rtl="0" eaLnBrk="1" latinLnBrk="0" hangingPunct="1">
              <a:lnSpc>
                <a:spcPct val="90000"/>
              </a:lnSpc>
              <a:spcBef>
                <a:spcPts val="0"/>
              </a:spcBef>
              <a:buFont typeface="Arial" panose="020B0604020202020204" pitchFamily="34" charset="0"/>
              <a:buNone/>
            </a:pPr>
            <a:r>
              <a:rPr lang="fr-FR"/>
              <a:t>Modifiez les styles du texte </a:t>
            </a:r>
          </a:p>
        </p:txBody>
      </p:sp>
      <p:sp>
        <p:nvSpPr>
          <p:cNvPr id="5" name="Espace réservé du pied de page 4">
            <a:extLst>
              <a:ext uri="{FF2B5EF4-FFF2-40B4-BE49-F238E27FC236}">
                <a16:creationId xmlns:a16="http://schemas.microsoft.com/office/drawing/2014/main" id="{B2964988-2386-5A15-B085-00BD5D58E53C}"/>
              </a:ext>
            </a:extLst>
          </p:cNvPr>
          <p:cNvSpPr>
            <a:spLocks noGrp="1"/>
          </p:cNvSpPr>
          <p:nvPr>
            <p:ph type="ftr" sz="quarter" idx="76"/>
          </p:nvPr>
        </p:nvSpPr>
        <p:spPr/>
        <p:txBody>
          <a:bodyPr rtlCol="0">
            <a:noAutofit/>
          </a:bodyPr>
          <a:lstStyle>
            <a:defPPr>
              <a:defRPr lang="fr-FR"/>
            </a:defPPr>
          </a:lstStyle>
          <a:p>
            <a:pPr rtl="0"/>
            <a:r>
              <a:rPr lang="fr-FR" noProof="0" dirty="0"/>
              <a:t>Titre de la présentation</a:t>
            </a:r>
          </a:p>
        </p:txBody>
      </p:sp>
      <p:sp>
        <p:nvSpPr>
          <p:cNvPr id="6" name="Espace réservé du numéro de diapositive 5">
            <a:extLst>
              <a:ext uri="{FF2B5EF4-FFF2-40B4-BE49-F238E27FC236}">
                <a16:creationId xmlns:a16="http://schemas.microsoft.com/office/drawing/2014/main" id="{062CC095-C330-BF75-42CE-50A46EAD82C5}"/>
              </a:ext>
            </a:extLst>
          </p:cNvPr>
          <p:cNvSpPr>
            <a:spLocks noGrp="1"/>
          </p:cNvSpPr>
          <p:nvPr>
            <p:ph type="sldNum" sz="quarter" idx="77"/>
          </p:nvPr>
        </p:nvSpPr>
        <p:spPr/>
        <p:txBody>
          <a:bodyPr rtlCol="0">
            <a:noAutofit/>
          </a:bodyPr>
          <a:lstStyle>
            <a:lvl1pPr>
              <a:defRPr lang="fr-FR" b="0"/>
            </a:lvl1pPr>
          </a:lstStyle>
          <a:p>
            <a:pPr rtl="0"/>
            <a:fld id="{47FEACEE-25B4-4A2D-B147-27296E36371D}" type="slidenum">
              <a:rPr lang="fr-FR" altLang="zh-CN" smtClean="0"/>
              <a:pPr/>
              <a:t>‹N°›</a:t>
            </a:fld>
            <a:endParaRPr lang="fr-FR" altLang="zh-CN" dirty="0"/>
          </a:p>
        </p:txBody>
      </p:sp>
    </p:spTree>
    <p:extLst>
      <p:ext uri="{BB962C8B-B14F-4D97-AF65-F5344CB8AC3E}">
        <p14:creationId xmlns:p14="http://schemas.microsoft.com/office/powerpoint/2010/main" val="374311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onnes avec icônes">
    <p:spTree>
      <p:nvGrpSpPr>
        <p:cNvPr id="1" name=""/>
        <p:cNvGrpSpPr/>
        <p:nvPr/>
      </p:nvGrpSpPr>
      <p:grpSpPr>
        <a:xfrm>
          <a:off x="0" y="0"/>
          <a:ext cx="0" cy="0"/>
          <a:chOff x="0" y="0"/>
          <a:chExt cx="0" cy="0"/>
        </a:xfrm>
      </p:grpSpPr>
      <p:sp>
        <p:nvSpPr>
          <p:cNvPr id="4" name="Forme libre : Forme 6">
            <a:extLst>
              <a:ext uri="{FF2B5EF4-FFF2-40B4-BE49-F238E27FC236}">
                <a16:creationId xmlns:a16="http://schemas.microsoft.com/office/drawing/2014/main" id="{A533F602-EEC9-45F6-8223-8C8F4914919D}"/>
              </a:ext>
            </a:extLst>
          </p:cNvPr>
          <p:cNvSpPr/>
          <p:nvPr userDrawn="1"/>
        </p:nvSpPr>
        <p:spPr>
          <a:xfrm>
            <a:off x="2121636" y="2070606"/>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5" name="Forme libre : Forme 7">
            <a:extLst>
              <a:ext uri="{FF2B5EF4-FFF2-40B4-BE49-F238E27FC236}">
                <a16:creationId xmlns:a16="http://schemas.microsoft.com/office/drawing/2014/main" id="{08F73F8C-5CF8-4470-AE2B-8E6D7952FF3E}"/>
              </a:ext>
            </a:extLst>
          </p:cNvPr>
          <p:cNvSpPr/>
          <p:nvPr userDrawn="1"/>
        </p:nvSpPr>
        <p:spPr>
          <a:xfrm>
            <a:off x="4174867" y="207344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6" name="Forme libre : Forme 8">
            <a:extLst>
              <a:ext uri="{FF2B5EF4-FFF2-40B4-BE49-F238E27FC236}">
                <a16:creationId xmlns:a16="http://schemas.microsoft.com/office/drawing/2014/main" id="{1299AD72-44AB-4D37-ABBB-9E295508DDB5}"/>
              </a:ext>
            </a:extLst>
          </p:cNvPr>
          <p:cNvSpPr/>
          <p:nvPr userDrawn="1"/>
        </p:nvSpPr>
        <p:spPr>
          <a:xfrm>
            <a:off x="6308379" y="206452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7" name="Forme libre : Forme 9">
            <a:extLst>
              <a:ext uri="{FF2B5EF4-FFF2-40B4-BE49-F238E27FC236}">
                <a16:creationId xmlns:a16="http://schemas.microsoft.com/office/drawing/2014/main" id="{834981F1-A16D-4CA2-8001-0D2A65539268}"/>
              </a:ext>
            </a:extLst>
          </p:cNvPr>
          <p:cNvSpPr/>
          <p:nvPr userDrawn="1"/>
        </p:nvSpPr>
        <p:spPr>
          <a:xfrm>
            <a:off x="8407152" y="206898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31" name="Espace réservé du contenu 47" descr="Cliquez sur l’icône pour ajouter une image">
            <a:extLst>
              <a:ext uri="{FF2B5EF4-FFF2-40B4-BE49-F238E27FC236}">
                <a16:creationId xmlns:a16="http://schemas.microsoft.com/office/drawing/2014/main" id="{7AA46292-B7E4-4DB5-85D0-C4F19D66F86C}"/>
              </a:ext>
            </a:extLst>
          </p:cNvPr>
          <p:cNvSpPr>
            <a:spLocks noGrp="1"/>
          </p:cNvSpPr>
          <p:nvPr>
            <p:ph type="body" sz="quarter" idx="27" hasCustomPrompt="1"/>
          </p:nvPr>
        </p:nvSpPr>
        <p:spPr>
          <a:xfrm>
            <a:off x="821770" y="4416565"/>
            <a:ext cx="1877575" cy="506399"/>
          </a:xfrm>
          <a:prstGeom prst="rect">
            <a:avLst/>
          </a:prstGeom>
        </p:spPr>
        <p:txBody>
          <a:bodyPr rtlCol="0">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32" name="Espace réservé du contenu 47">
            <a:extLst>
              <a:ext uri="{FF2B5EF4-FFF2-40B4-BE49-F238E27FC236}">
                <a16:creationId xmlns:a16="http://schemas.microsoft.com/office/drawing/2014/main" id="{382E7D57-1A1A-432F-AEA9-9730DEE1572B}"/>
              </a:ext>
            </a:extLst>
          </p:cNvPr>
          <p:cNvSpPr>
            <a:spLocks noGrp="1"/>
          </p:cNvSpPr>
          <p:nvPr>
            <p:ph type="body" sz="quarter" idx="28" hasCustomPrompt="1"/>
          </p:nvPr>
        </p:nvSpPr>
        <p:spPr>
          <a:xfrm>
            <a:off x="912627" y="5007731"/>
            <a:ext cx="1691687" cy="811178"/>
          </a:xfrm>
          <a:prstGeom prst="rect">
            <a:avLst/>
          </a:prstGeom>
        </p:spPr>
        <p:txBody>
          <a:bodyPr rtlCol="0">
            <a:noAutofit/>
          </a:bodyPr>
          <a:lstStyle>
            <a:lvl1pPr marL="0" indent="0" algn="ctr">
              <a:lnSpc>
                <a:spcPct val="100000"/>
              </a:lnSpc>
              <a:spcBef>
                <a:spcPts val="0"/>
              </a:spcBef>
              <a:buNone/>
              <a:defRPr lang="fr-FR" altLang="zh-CN" sz="1400" b="0" i="0" kern="1200" dirty="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33" name="Espace réservé du contenu 47" descr="Cliquez sur l’icône pour ajouter une image">
            <a:extLst>
              <a:ext uri="{FF2B5EF4-FFF2-40B4-BE49-F238E27FC236}">
                <a16:creationId xmlns:a16="http://schemas.microsoft.com/office/drawing/2014/main" id="{E51F0384-440E-45B9-91E7-78CA13DE0B98}"/>
              </a:ext>
            </a:extLst>
          </p:cNvPr>
          <p:cNvSpPr>
            <a:spLocks noGrp="1"/>
          </p:cNvSpPr>
          <p:nvPr>
            <p:ph type="body" sz="quarter" idx="49" hasCustomPrompt="1"/>
          </p:nvPr>
        </p:nvSpPr>
        <p:spPr>
          <a:xfrm>
            <a:off x="2888314" y="4416565"/>
            <a:ext cx="1877575" cy="506399"/>
          </a:xfrm>
          <a:prstGeom prst="rect">
            <a:avLst/>
          </a:prstGeom>
        </p:spPr>
        <p:txBody>
          <a:bodyPr rtlCol="0">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34" name="Espace réservé du contenu 47">
            <a:extLst>
              <a:ext uri="{FF2B5EF4-FFF2-40B4-BE49-F238E27FC236}">
                <a16:creationId xmlns:a16="http://schemas.microsoft.com/office/drawing/2014/main" id="{35EAE525-3692-40E8-894E-B19171FF64F6}"/>
              </a:ext>
            </a:extLst>
          </p:cNvPr>
          <p:cNvSpPr>
            <a:spLocks noGrp="1"/>
          </p:cNvSpPr>
          <p:nvPr>
            <p:ph type="body" sz="quarter" idx="50" hasCustomPrompt="1"/>
          </p:nvPr>
        </p:nvSpPr>
        <p:spPr>
          <a:xfrm>
            <a:off x="2979171" y="5007731"/>
            <a:ext cx="1691687" cy="811178"/>
          </a:xfrm>
          <a:prstGeom prst="rect">
            <a:avLst/>
          </a:prstGeom>
        </p:spPr>
        <p:txBody>
          <a:bodyPr rtlCol="0">
            <a:noAutofit/>
          </a:bodyPr>
          <a:lstStyle>
            <a:lvl1pPr marL="0" indent="0" algn="ctr">
              <a:lnSpc>
                <a:spcPct val="100000"/>
              </a:lnSpc>
              <a:spcBef>
                <a:spcPts val="0"/>
              </a:spcBef>
              <a:buNone/>
              <a:defRPr lang="fr-FR" altLang="zh-CN" sz="1400" b="0" i="0" kern="1200" dirty="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35" name="Espace réservé du contenu 47" descr="Cliquez sur l’icône pour ajouter une image">
            <a:extLst>
              <a:ext uri="{FF2B5EF4-FFF2-40B4-BE49-F238E27FC236}">
                <a16:creationId xmlns:a16="http://schemas.microsoft.com/office/drawing/2014/main" id="{847DC539-F391-4470-96EB-486AB02DADBB}"/>
              </a:ext>
            </a:extLst>
          </p:cNvPr>
          <p:cNvSpPr>
            <a:spLocks noGrp="1"/>
          </p:cNvSpPr>
          <p:nvPr>
            <p:ph type="body" sz="quarter" idx="51" hasCustomPrompt="1"/>
          </p:nvPr>
        </p:nvSpPr>
        <p:spPr>
          <a:xfrm>
            <a:off x="5073898" y="4416565"/>
            <a:ext cx="1877575" cy="506399"/>
          </a:xfrm>
          <a:prstGeom prst="rect">
            <a:avLst/>
          </a:prstGeom>
        </p:spPr>
        <p:txBody>
          <a:bodyPr rtlCol="0">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36" name="Espace réservé du contenu 47">
            <a:extLst>
              <a:ext uri="{FF2B5EF4-FFF2-40B4-BE49-F238E27FC236}">
                <a16:creationId xmlns:a16="http://schemas.microsoft.com/office/drawing/2014/main" id="{50988645-D146-4AFE-B87D-279279577176}"/>
              </a:ext>
            </a:extLst>
          </p:cNvPr>
          <p:cNvSpPr>
            <a:spLocks noGrp="1"/>
          </p:cNvSpPr>
          <p:nvPr>
            <p:ph type="body" sz="quarter" idx="52" hasCustomPrompt="1"/>
          </p:nvPr>
        </p:nvSpPr>
        <p:spPr>
          <a:xfrm>
            <a:off x="5164755" y="5007731"/>
            <a:ext cx="1691687" cy="811178"/>
          </a:xfrm>
          <a:prstGeom prst="rect">
            <a:avLst/>
          </a:prstGeom>
        </p:spPr>
        <p:txBody>
          <a:bodyPr rtlCol="0">
            <a:noAutofit/>
          </a:bodyPr>
          <a:lstStyle>
            <a:lvl1pPr marL="0" indent="0" algn="ctr">
              <a:lnSpc>
                <a:spcPct val="100000"/>
              </a:lnSpc>
              <a:spcBef>
                <a:spcPts val="0"/>
              </a:spcBef>
              <a:buNone/>
              <a:defRPr lang="fr-FR" altLang="zh-CN" sz="1400" b="0" i="0" kern="1200" dirty="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37" name="Espace réservé du contenu 47" descr="Cliquez sur l’icône pour ajouter une image">
            <a:extLst>
              <a:ext uri="{FF2B5EF4-FFF2-40B4-BE49-F238E27FC236}">
                <a16:creationId xmlns:a16="http://schemas.microsoft.com/office/drawing/2014/main" id="{6712E8AC-14E0-42CC-8037-7C1D0E044B61}"/>
              </a:ext>
            </a:extLst>
          </p:cNvPr>
          <p:cNvSpPr>
            <a:spLocks noGrp="1"/>
          </p:cNvSpPr>
          <p:nvPr>
            <p:ph type="body" sz="quarter" idx="53" hasCustomPrompt="1"/>
          </p:nvPr>
        </p:nvSpPr>
        <p:spPr>
          <a:xfrm>
            <a:off x="7259482" y="4416565"/>
            <a:ext cx="1877575" cy="506399"/>
          </a:xfrm>
          <a:prstGeom prst="rect">
            <a:avLst/>
          </a:prstGeom>
        </p:spPr>
        <p:txBody>
          <a:bodyPr rtlCol="0">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38" name="Espace réservé du contenu 47">
            <a:extLst>
              <a:ext uri="{FF2B5EF4-FFF2-40B4-BE49-F238E27FC236}">
                <a16:creationId xmlns:a16="http://schemas.microsoft.com/office/drawing/2014/main" id="{C68DF822-6F14-4839-BD33-6874C8136EE0}"/>
              </a:ext>
            </a:extLst>
          </p:cNvPr>
          <p:cNvSpPr>
            <a:spLocks noGrp="1"/>
          </p:cNvSpPr>
          <p:nvPr>
            <p:ph type="body" sz="quarter" idx="54" hasCustomPrompt="1"/>
          </p:nvPr>
        </p:nvSpPr>
        <p:spPr>
          <a:xfrm>
            <a:off x="7350339" y="5007731"/>
            <a:ext cx="1691687" cy="811178"/>
          </a:xfrm>
          <a:prstGeom prst="rect">
            <a:avLst/>
          </a:prstGeom>
        </p:spPr>
        <p:txBody>
          <a:bodyPr rtlCol="0">
            <a:noAutofit/>
          </a:bodyPr>
          <a:lstStyle>
            <a:lvl1pPr marL="0" indent="0" algn="ctr">
              <a:lnSpc>
                <a:spcPct val="100000"/>
              </a:lnSpc>
              <a:spcBef>
                <a:spcPts val="0"/>
              </a:spcBef>
              <a:buNone/>
              <a:defRPr lang="fr-FR" altLang="zh-CN" sz="1400" b="0" i="0" kern="1200" dirty="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39" name="Espace réservé du contenu 47" descr="Cliquez sur l’icône pour ajouter une image">
            <a:extLst>
              <a:ext uri="{FF2B5EF4-FFF2-40B4-BE49-F238E27FC236}">
                <a16:creationId xmlns:a16="http://schemas.microsoft.com/office/drawing/2014/main" id="{2D1F75C7-DA21-4400-B066-F38190B4F520}"/>
              </a:ext>
            </a:extLst>
          </p:cNvPr>
          <p:cNvSpPr>
            <a:spLocks noGrp="1"/>
          </p:cNvSpPr>
          <p:nvPr>
            <p:ph type="body" sz="quarter" idx="55" hasCustomPrompt="1"/>
          </p:nvPr>
        </p:nvSpPr>
        <p:spPr>
          <a:xfrm>
            <a:off x="9445066" y="4416565"/>
            <a:ext cx="1877575" cy="506399"/>
          </a:xfrm>
          <a:prstGeom prst="rect">
            <a:avLst/>
          </a:prstGeom>
        </p:spPr>
        <p:txBody>
          <a:bodyPr rtlCol="0">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40" name="Espace réservé du contenu 47">
            <a:extLst>
              <a:ext uri="{FF2B5EF4-FFF2-40B4-BE49-F238E27FC236}">
                <a16:creationId xmlns:a16="http://schemas.microsoft.com/office/drawing/2014/main" id="{F7CF6BF0-A40D-4F18-B9DF-D9C4106065D2}"/>
              </a:ext>
            </a:extLst>
          </p:cNvPr>
          <p:cNvSpPr>
            <a:spLocks noGrp="1"/>
          </p:cNvSpPr>
          <p:nvPr>
            <p:ph type="body" sz="quarter" idx="56" hasCustomPrompt="1"/>
          </p:nvPr>
        </p:nvSpPr>
        <p:spPr>
          <a:xfrm>
            <a:off x="9535923" y="5007731"/>
            <a:ext cx="1691687" cy="811178"/>
          </a:xfrm>
          <a:prstGeom prst="rect">
            <a:avLst/>
          </a:prstGeom>
        </p:spPr>
        <p:txBody>
          <a:bodyPr rtlCol="0">
            <a:noAutofit/>
          </a:bodyPr>
          <a:lstStyle>
            <a:lvl1pPr marL="0" indent="0" algn="ctr">
              <a:lnSpc>
                <a:spcPct val="100000"/>
              </a:lnSpc>
              <a:spcBef>
                <a:spcPts val="0"/>
              </a:spcBef>
              <a:buNone/>
              <a:defRPr lang="fr-FR" altLang="zh-CN" sz="1400" b="0" i="0" kern="1200" dirty="0">
                <a:solidFill>
                  <a:schemeClr val="bg1"/>
                </a:solidFill>
                <a:latin typeface="+mn-lt"/>
                <a:ea typeface="+mj-ea"/>
                <a:cs typeface="Posterama" panose="020B0504020200020000" pitchFamily="34" charset="0"/>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41" name="Espace réservé du contenu 47">
            <a:extLst>
              <a:ext uri="{FF2B5EF4-FFF2-40B4-BE49-F238E27FC236}">
                <a16:creationId xmlns:a16="http://schemas.microsoft.com/office/drawing/2014/main" id="{95C6B2A2-937E-4C7D-92E3-8A105DD43A98}"/>
              </a:ext>
            </a:extLst>
          </p:cNvPr>
          <p:cNvSpPr>
            <a:spLocks noGrp="1"/>
          </p:cNvSpPr>
          <p:nvPr>
            <p:ph type="pic" sz="quarter" idx="57"/>
          </p:nvPr>
        </p:nvSpPr>
        <p:spPr>
          <a:xfrm>
            <a:off x="983282"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a:t>Cliquez sur l'icône pour ajouter une image</a:t>
            </a:r>
            <a:endParaRPr lang="fr-FR" altLang="en-US"/>
          </a:p>
        </p:txBody>
      </p:sp>
      <p:sp>
        <p:nvSpPr>
          <p:cNvPr id="42" name="Espace réservé du contenu 47">
            <a:extLst>
              <a:ext uri="{FF2B5EF4-FFF2-40B4-BE49-F238E27FC236}">
                <a16:creationId xmlns:a16="http://schemas.microsoft.com/office/drawing/2014/main" id="{A9ECEF10-95EB-4F03-B3B1-8FC0E421618E}"/>
              </a:ext>
            </a:extLst>
          </p:cNvPr>
          <p:cNvSpPr>
            <a:spLocks noGrp="1"/>
          </p:cNvSpPr>
          <p:nvPr>
            <p:ph type="pic" sz="quarter" idx="58"/>
          </p:nvPr>
        </p:nvSpPr>
        <p:spPr>
          <a:xfrm>
            <a:off x="310934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a:t>Cliquez sur l'icône pour ajouter une image</a:t>
            </a:r>
            <a:endParaRPr lang="fr-FR" altLang="en-US"/>
          </a:p>
        </p:txBody>
      </p:sp>
      <p:sp>
        <p:nvSpPr>
          <p:cNvPr id="43" name="Espace réservé du contenu 47">
            <a:extLst>
              <a:ext uri="{FF2B5EF4-FFF2-40B4-BE49-F238E27FC236}">
                <a16:creationId xmlns:a16="http://schemas.microsoft.com/office/drawing/2014/main" id="{12D92FE1-9874-49B8-8FDC-F903A4843015}"/>
              </a:ext>
            </a:extLst>
          </p:cNvPr>
          <p:cNvSpPr>
            <a:spLocks noGrp="1"/>
          </p:cNvSpPr>
          <p:nvPr>
            <p:ph type="pic" sz="quarter" idx="59"/>
          </p:nvPr>
        </p:nvSpPr>
        <p:spPr>
          <a:xfrm>
            <a:off x="5235410"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a:t>Cliquez sur l'icône pour ajouter une image</a:t>
            </a:r>
            <a:endParaRPr lang="fr-FR" altLang="en-US"/>
          </a:p>
        </p:txBody>
      </p:sp>
      <p:sp>
        <p:nvSpPr>
          <p:cNvPr id="44" name="Espace réservé du contenu 47">
            <a:extLst>
              <a:ext uri="{FF2B5EF4-FFF2-40B4-BE49-F238E27FC236}">
                <a16:creationId xmlns:a16="http://schemas.microsoft.com/office/drawing/2014/main" id="{12070F52-AB91-476E-9FE0-5403568A11DD}"/>
              </a:ext>
            </a:extLst>
          </p:cNvPr>
          <p:cNvSpPr>
            <a:spLocks noGrp="1"/>
          </p:cNvSpPr>
          <p:nvPr>
            <p:ph type="pic" sz="quarter" idx="60"/>
          </p:nvPr>
        </p:nvSpPr>
        <p:spPr>
          <a:xfrm>
            <a:off x="7361474"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a:t>Cliquez sur l'icône pour ajouter une image</a:t>
            </a:r>
            <a:endParaRPr lang="fr-FR" altLang="en-US"/>
          </a:p>
        </p:txBody>
      </p:sp>
      <p:sp>
        <p:nvSpPr>
          <p:cNvPr id="45" name="Espace réservé du contenu 47">
            <a:extLst>
              <a:ext uri="{FF2B5EF4-FFF2-40B4-BE49-F238E27FC236}">
                <a16:creationId xmlns:a16="http://schemas.microsoft.com/office/drawing/2014/main" id="{13AE459B-26D7-43FC-BE0B-EF7B119D7D40}"/>
              </a:ext>
            </a:extLst>
          </p:cNvPr>
          <p:cNvSpPr>
            <a:spLocks noGrp="1"/>
          </p:cNvSpPr>
          <p:nvPr>
            <p:ph type="pic" sz="quarter" idx="61"/>
          </p:nvPr>
        </p:nvSpPr>
        <p:spPr>
          <a:xfrm>
            <a:off x="948753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a:t>Cliquez sur l'icône pour ajouter une image</a:t>
            </a:r>
            <a:endParaRPr lang="fr-FR" altLang="en-US"/>
          </a:p>
        </p:txBody>
      </p:sp>
      <p:sp>
        <p:nvSpPr>
          <p:cNvPr id="25" name="Espace réservé du titre 4">
            <a:extLst>
              <a:ext uri="{FF2B5EF4-FFF2-40B4-BE49-F238E27FC236}">
                <a16:creationId xmlns:a16="http://schemas.microsoft.com/office/drawing/2014/main" id="{C8ECEE37-7B17-4FD7-2612-FBD357E10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lang="fr-FR"/>
            </a:lvl1pPr>
          </a:lstStyle>
          <a:p>
            <a:pPr rtl="0"/>
            <a:r>
              <a:rPr lang="fr-FR"/>
              <a:t>Modifiez le style du titre</a:t>
            </a:r>
            <a:endParaRPr lang="fr-FR" dirty="0"/>
          </a:p>
        </p:txBody>
      </p:sp>
      <p:sp>
        <p:nvSpPr>
          <p:cNvPr id="2" name="Espace réservé du pied de page 1">
            <a:extLst>
              <a:ext uri="{FF2B5EF4-FFF2-40B4-BE49-F238E27FC236}">
                <a16:creationId xmlns:a16="http://schemas.microsoft.com/office/drawing/2014/main" id="{F7F2CD23-FF0B-8184-9F40-957043412F1C}"/>
              </a:ext>
            </a:extLst>
          </p:cNvPr>
          <p:cNvSpPr>
            <a:spLocks noGrp="1"/>
          </p:cNvSpPr>
          <p:nvPr>
            <p:ph type="ftr" sz="quarter" idx="62"/>
          </p:nvPr>
        </p:nvSpPr>
        <p:spPr/>
        <p:txBody>
          <a:bodyPr rtlCol="0">
            <a:noAutofit/>
          </a:bodyPr>
          <a:lstStyle>
            <a:defPPr>
              <a:defRPr lang="fr-FR"/>
            </a:defPPr>
          </a:lstStyle>
          <a:p>
            <a:pPr rtl="0"/>
            <a:r>
              <a:rPr lang="fr-FR" noProof="0" dirty="0"/>
              <a:t>Titre de la présentation</a:t>
            </a:r>
          </a:p>
        </p:txBody>
      </p:sp>
      <p:sp>
        <p:nvSpPr>
          <p:cNvPr id="3" name="Espace réservé du numéro de diapositive 2">
            <a:extLst>
              <a:ext uri="{FF2B5EF4-FFF2-40B4-BE49-F238E27FC236}">
                <a16:creationId xmlns:a16="http://schemas.microsoft.com/office/drawing/2014/main" id="{7876D293-58F2-B8E9-6576-2676F210D7CF}"/>
              </a:ext>
            </a:extLst>
          </p:cNvPr>
          <p:cNvSpPr>
            <a:spLocks noGrp="1"/>
          </p:cNvSpPr>
          <p:nvPr>
            <p:ph type="sldNum" sz="quarter" idx="63"/>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69331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onnes">
    <p:spTree>
      <p:nvGrpSpPr>
        <p:cNvPr id="1" name=""/>
        <p:cNvGrpSpPr/>
        <p:nvPr/>
      </p:nvGrpSpPr>
      <p:grpSpPr>
        <a:xfrm>
          <a:off x="0" y="0"/>
          <a:ext cx="0" cy="0"/>
          <a:chOff x="0" y="0"/>
          <a:chExt cx="0" cy="0"/>
        </a:xfrm>
      </p:grpSpPr>
      <p:sp>
        <p:nvSpPr>
          <p:cNvPr id="32" name="Espace réservé du contenu 47">
            <a:extLst>
              <a:ext uri="{FF2B5EF4-FFF2-40B4-BE49-F238E27FC236}">
                <a16:creationId xmlns:a16="http://schemas.microsoft.com/office/drawing/2014/main" id="{67FF6BA4-2B1B-4B51-9FE3-A67E3DCC3184}"/>
              </a:ext>
            </a:extLst>
          </p:cNvPr>
          <p:cNvSpPr>
            <a:spLocks noGrp="1"/>
          </p:cNvSpPr>
          <p:nvPr>
            <p:ph type="body" sz="quarter" idx="32" hasCustomPrompt="1"/>
          </p:nvPr>
        </p:nvSpPr>
        <p:spPr>
          <a:xfrm>
            <a:off x="838200" y="2929823"/>
            <a:ext cx="1865376" cy="2464293"/>
          </a:xfrm>
          <a:prstGeom prst="rect">
            <a:avLst/>
          </a:prstGeom>
          <a:ln w="19050">
            <a:solidFill>
              <a:schemeClr val="bg1"/>
            </a:solidFill>
          </a:ln>
        </p:spPr>
        <p:txBody>
          <a:bodyPr tIns="219456" rtlCol="0">
            <a:noAutofit/>
          </a:bodyPr>
          <a:lstStyle>
            <a:lvl1pPr marL="0" indent="0" algn="ctr">
              <a:lnSpc>
                <a:spcPct val="100000"/>
              </a:lnSpc>
              <a:spcBef>
                <a:spcPts val="0"/>
              </a:spcBef>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30" name="Espace réservé du contenu 47">
            <a:extLst>
              <a:ext uri="{FF2B5EF4-FFF2-40B4-BE49-F238E27FC236}">
                <a16:creationId xmlns:a16="http://schemas.microsoft.com/office/drawing/2014/main" id="{88E2377A-ED6B-4D69-A9DC-647CB22A5204}"/>
              </a:ext>
            </a:extLst>
          </p:cNvPr>
          <p:cNvSpPr>
            <a:spLocks noGrp="1"/>
          </p:cNvSpPr>
          <p:nvPr>
            <p:ph type="body" sz="quarter" idx="50" hasCustomPrompt="1"/>
          </p:nvPr>
        </p:nvSpPr>
        <p:spPr>
          <a:xfrm>
            <a:off x="3000303" y="2929823"/>
            <a:ext cx="1867186" cy="2471878"/>
          </a:xfrm>
          <a:prstGeom prst="rect">
            <a:avLst/>
          </a:prstGeom>
          <a:ln w="19050">
            <a:solidFill>
              <a:schemeClr val="bg1"/>
            </a:solidFill>
          </a:ln>
        </p:spPr>
        <p:txBody>
          <a:bodyPr tIns="219456" rtlCol="0">
            <a:noAutofit/>
          </a:bodyPr>
          <a:lstStyle>
            <a:lvl1pPr marL="0" indent="0" algn="ctr">
              <a:lnSpc>
                <a:spcPct val="100000"/>
              </a:lnSpc>
              <a:spcBef>
                <a:spcPts val="0"/>
              </a:spcBef>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31" name="Espace réservé du contenu 47">
            <a:extLst>
              <a:ext uri="{FF2B5EF4-FFF2-40B4-BE49-F238E27FC236}">
                <a16:creationId xmlns:a16="http://schemas.microsoft.com/office/drawing/2014/main" id="{ECC27D7D-FA65-E93F-3C7E-AADBF7E0CC2C}"/>
              </a:ext>
            </a:extLst>
          </p:cNvPr>
          <p:cNvSpPr>
            <a:spLocks noGrp="1"/>
          </p:cNvSpPr>
          <p:nvPr>
            <p:ph type="body" sz="quarter" idx="51" hasCustomPrompt="1"/>
          </p:nvPr>
        </p:nvSpPr>
        <p:spPr>
          <a:xfrm>
            <a:off x="5164216" y="2929823"/>
            <a:ext cx="1865376" cy="2464293"/>
          </a:xfrm>
          <a:prstGeom prst="rect">
            <a:avLst/>
          </a:prstGeom>
          <a:ln w="19050">
            <a:solidFill>
              <a:schemeClr val="bg1"/>
            </a:solidFill>
          </a:ln>
        </p:spPr>
        <p:txBody>
          <a:bodyPr tIns="219456" rtlCol="0">
            <a:noAutofit/>
          </a:bodyPr>
          <a:lstStyle>
            <a:lvl1pPr marL="0" indent="0" algn="ctr">
              <a:lnSpc>
                <a:spcPct val="100000"/>
              </a:lnSpc>
              <a:spcBef>
                <a:spcPts val="0"/>
              </a:spcBef>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33" name="Espace réservé du contenu 47">
            <a:extLst>
              <a:ext uri="{FF2B5EF4-FFF2-40B4-BE49-F238E27FC236}">
                <a16:creationId xmlns:a16="http://schemas.microsoft.com/office/drawing/2014/main" id="{DF5280E4-E86B-9E17-04A1-072A8148C3BD}"/>
              </a:ext>
            </a:extLst>
          </p:cNvPr>
          <p:cNvSpPr>
            <a:spLocks noGrp="1"/>
          </p:cNvSpPr>
          <p:nvPr>
            <p:ph type="body" sz="quarter" idx="52" hasCustomPrompt="1"/>
          </p:nvPr>
        </p:nvSpPr>
        <p:spPr>
          <a:xfrm>
            <a:off x="7326319" y="2929823"/>
            <a:ext cx="1865376" cy="2464293"/>
          </a:xfrm>
          <a:prstGeom prst="rect">
            <a:avLst/>
          </a:prstGeom>
          <a:ln w="19050">
            <a:solidFill>
              <a:schemeClr val="bg1"/>
            </a:solidFill>
          </a:ln>
        </p:spPr>
        <p:txBody>
          <a:bodyPr tIns="219456" rtlCol="0">
            <a:noAutofit/>
          </a:bodyPr>
          <a:lstStyle>
            <a:lvl1pPr marL="0" indent="0" algn="ctr">
              <a:lnSpc>
                <a:spcPct val="100000"/>
              </a:lnSpc>
              <a:spcBef>
                <a:spcPts val="0"/>
              </a:spcBef>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37" name="Espace réservé du contenu 47">
            <a:extLst>
              <a:ext uri="{FF2B5EF4-FFF2-40B4-BE49-F238E27FC236}">
                <a16:creationId xmlns:a16="http://schemas.microsoft.com/office/drawing/2014/main" id="{42F4F0D3-AF64-7F92-FF1C-F5D1DC62A388}"/>
              </a:ext>
            </a:extLst>
          </p:cNvPr>
          <p:cNvSpPr>
            <a:spLocks noGrp="1"/>
          </p:cNvSpPr>
          <p:nvPr>
            <p:ph type="body" sz="quarter" idx="53" hasCustomPrompt="1"/>
          </p:nvPr>
        </p:nvSpPr>
        <p:spPr>
          <a:xfrm>
            <a:off x="9488424" y="2929823"/>
            <a:ext cx="1865376" cy="2464293"/>
          </a:xfrm>
          <a:prstGeom prst="rect">
            <a:avLst/>
          </a:prstGeom>
          <a:ln w="19050">
            <a:solidFill>
              <a:schemeClr val="bg1"/>
            </a:solidFill>
          </a:ln>
        </p:spPr>
        <p:txBody>
          <a:bodyPr tIns="219456" rtlCol="0">
            <a:noAutofit/>
          </a:bodyPr>
          <a:lstStyle>
            <a:lvl1pPr marL="0" indent="0" algn="ctr">
              <a:lnSpc>
                <a:spcPct val="100000"/>
              </a:lnSpc>
              <a:spcBef>
                <a:spcPts val="0"/>
              </a:spcBef>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7" name="Espace réservé du contenu 47">
            <a:extLst>
              <a:ext uri="{FF2B5EF4-FFF2-40B4-BE49-F238E27FC236}">
                <a16:creationId xmlns:a16="http://schemas.microsoft.com/office/drawing/2014/main" id="{43D089D6-48B5-43AB-A887-EEF910BA9161}"/>
              </a:ext>
            </a:extLst>
          </p:cNvPr>
          <p:cNvSpPr>
            <a:spLocks noGrp="1"/>
          </p:cNvSpPr>
          <p:nvPr>
            <p:ph type="body" sz="quarter" idx="27" hasCustomPrompt="1"/>
          </p:nvPr>
        </p:nvSpPr>
        <p:spPr>
          <a:xfrm>
            <a:off x="838200" y="2067143"/>
            <a:ext cx="1865376" cy="866219"/>
          </a:xfrm>
          <a:prstGeom prst="rect">
            <a:avLst/>
          </a:prstGeom>
          <a:ln w="19050">
            <a:solidFill>
              <a:schemeClr val="bg1"/>
            </a:solidFill>
          </a:ln>
        </p:spPr>
        <p:txBody>
          <a:bodyPr rtlCol="0" anchor="ctr">
            <a:noAutofit/>
          </a:bodyPr>
          <a:lstStyle>
            <a:lvl1pPr marL="0" indent="0" algn="ctr">
              <a:lnSpc>
                <a:spcPct val="100000"/>
              </a:lnSpc>
              <a:buFontTx/>
              <a:buNone/>
              <a:defRPr lang="fr-FR" sz="1800" b="1" i="0">
                <a:solidFill>
                  <a:schemeClr val="bg1"/>
                </a:solidFill>
                <a:latin typeface="+mn-lt"/>
              </a:defRPr>
            </a:lvl1pPr>
          </a:lstStyle>
          <a:p>
            <a:pPr lvl="0" rtl="0"/>
            <a:r>
              <a:rPr lang="fr-FR"/>
              <a:t>Cliquez pour modifier le style du titre du masque</a:t>
            </a:r>
            <a:endParaRPr lang="fr-FR" altLang="en-US" dirty="0"/>
          </a:p>
        </p:txBody>
      </p:sp>
      <p:sp>
        <p:nvSpPr>
          <p:cNvPr id="24" name="Espace réservé du titre 4">
            <a:extLst>
              <a:ext uri="{FF2B5EF4-FFF2-40B4-BE49-F238E27FC236}">
                <a16:creationId xmlns:a16="http://schemas.microsoft.com/office/drawing/2014/main" id="{69ABDED2-7EB3-3ABE-90D0-E6C00F806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lang="fr-FR"/>
            </a:lvl1pPr>
          </a:lstStyle>
          <a:p>
            <a:pPr rtl="0"/>
            <a:r>
              <a:rPr lang="fr-FR"/>
              <a:t>Modifiez le style du titre</a:t>
            </a:r>
            <a:endParaRPr lang="fr-FR" dirty="0"/>
          </a:p>
        </p:txBody>
      </p:sp>
      <p:sp>
        <p:nvSpPr>
          <p:cNvPr id="25" name="Espace réservé du contenu 47">
            <a:extLst>
              <a:ext uri="{FF2B5EF4-FFF2-40B4-BE49-F238E27FC236}">
                <a16:creationId xmlns:a16="http://schemas.microsoft.com/office/drawing/2014/main" id="{476A31DC-7395-007C-8BA1-C38E5B289CF5}"/>
              </a:ext>
            </a:extLst>
          </p:cNvPr>
          <p:cNvSpPr>
            <a:spLocks noGrp="1"/>
          </p:cNvSpPr>
          <p:nvPr>
            <p:ph type="body" sz="quarter" idx="46" hasCustomPrompt="1"/>
          </p:nvPr>
        </p:nvSpPr>
        <p:spPr>
          <a:xfrm>
            <a:off x="3000756" y="2067143"/>
            <a:ext cx="1865376" cy="866219"/>
          </a:xfrm>
          <a:prstGeom prst="rect">
            <a:avLst/>
          </a:prstGeom>
          <a:ln w="19050">
            <a:solidFill>
              <a:schemeClr val="bg1"/>
            </a:solidFill>
          </a:ln>
        </p:spPr>
        <p:txBody>
          <a:bodyPr rtlCol="0" anchor="ctr">
            <a:noAutofit/>
          </a:bodyPr>
          <a:lstStyle>
            <a:lvl1pPr marL="0" indent="0" algn="ctr">
              <a:lnSpc>
                <a:spcPct val="100000"/>
              </a:lnSpc>
              <a:buFontTx/>
              <a:buNone/>
              <a:defRPr lang="fr-FR" sz="1800" b="1" i="0">
                <a:solidFill>
                  <a:schemeClr val="bg1"/>
                </a:solidFill>
                <a:latin typeface="+mn-lt"/>
              </a:defRPr>
            </a:lvl1pPr>
          </a:lstStyle>
          <a:p>
            <a:pPr lvl="0" rtl="0"/>
            <a:r>
              <a:rPr lang="fr-FR"/>
              <a:t>Cliquez pour modifier le style du titre du masque</a:t>
            </a:r>
            <a:endParaRPr lang="fr-FR" altLang="en-US" dirty="0"/>
          </a:p>
        </p:txBody>
      </p:sp>
      <p:sp>
        <p:nvSpPr>
          <p:cNvPr id="26" name="Espace réservé du contenu 47">
            <a:extLst>
              <a:ext uri="{FF2B5EF4-FFF2-40B4-BE49-F238E27FC236}">
                <a16:creationId xmlns:a16="http://schemas.microsoft.com/office/drawing/2014/main" id="{35CE0786-D87B-DD89-C418-C53C1B7E610B}"/>
              </a:ext>
            </a:extLst>
          </p:cNvPr>
          <p:cNvSpPr>
            <a:spLocks noGrp="1"/>
          </p:cNvSpPr>
          <p:nvPr>
            <p:ph type="body" sz="quarter" idx="47" hasCustomPrompt="1"/>
          </p:nvPr>
        </p:nvSpPr>
        <p:spPr>
          <a:xfrm>
            <a:off x="5163312" y="2067143"/>
            <a:ext cx="1865376" cy="866219"/>
          </a:xfrm>
          <a:prstGeom prst="rect">
            <a:avLst/>
          </a:prstGeom>
          <a:ln w="19050">
            <a:solidFill>
              <a:schemeClr val="bg1"/>
            </a:solidFill>
          </a:ln>
        </p:spPr>
        <p:txBody>
          <a:bodyPr rtlCol="0" anchor="ctr">
            <a:noAutofit/>
          </a:bodyPr>
          <a:lstStyle>
            <a:lvl1pPr marL="0" indent="0" algn="ctr">
              <a:lnSpc>
                <a:spcPct val="100000"/>
              </a:lnSpc>
              <a:buFontTx/>
              <a:buNone/>
              <a:defRPr lang="fr-FR" sz="1800" b="1" i="0">
                <a:solidFill>
                  <a:schemeClr val="bg1"/>
                </a:solidFill>
                <a:latin typeface="+mn-lt"/>
              </a:defRPr>
            </a:lvl1pPr>
          </a:lstStyle>
          <a:p>
            <a:pPr lvl="0" rtl="0"/>
            <a:r>
              <a:rPr lang="fr-FR"/>
              <a:t>Cliquez pour modifier le style du titre du masque</a:t>
            </a:r>
            <a:endParaRPr lang="fr-FR" altLang="en-US" dirty="0"/>
          </a:p>
        </p:txBody>
      </p:sp>
      <p:sp>
        <p:nvSpPr>
          <p:cNvPr id="28" name="Espace réservé du contenu 47">
            <a:extLst>
              <a:ext uri="{FF2B5EF4-FFF2-40B4-BE49-F238E27FC236}">
                <a16:creationId xmlns:a16="http://schemas.microsoft.com/office/drawing/2014/main" id="{7C7F2E6C-1DCD-3C6A-4830-5BF230A3AAB2}"/>
              </a:ext>
            </a:extLst>
          </p:cNvPr>
          <p:cNvSpPr>
            <a:spLocks noGrp="1"/>
          </p:cNvSpPr>
          <p:nvPr>
            <p:ph type="body" sz="quarter" idx="48" hasCustomPrompt="1"/>
          </p:nvPr>
        </p:nvSpPr>
        <p:spPr>
          <a:xfrm>
            <a:off x="7325868" y="2067143"/>
            <a:ext cx="1865376" cy="866219"/>
          </a:xfrm>
          <a:prstGeom prst="rect">
            <a:avLst/>
          </a:prstGeom>
          <a:ln w="19050">
            <a:solidFill>
              <a:schemeClr val="bg1"/>
            </a:solidFill>
          </a:ln>
        </p:spPr>
        <p:txBody>
          <a:bodyPr rtlCol="0" anchor="ctr">
            <a:noAutofit/>
          </a:bodyPr>
          <a:lstStyle>
            <a:lvl1pPr marL="0" indent="0" algn="ctr">
              <a:lnSpc>
                <a:spcPct val="100000"/>
              </a:lnSpc>
              <a:buFontTx/>
              <a:buNone/>
              <a:defRPr lang="fr-FR" sz="1800" b="1" i="0">
                <a:solidFill>
                  <a:schemeClr val="bg1"/>
                </a:solidFill>
                <a:latin typeface="+mn-lt"/>
              </a:defRPr>
            </a:lvl1pPr>
          </a:lstStyle>
          <a:p>
            <a:pPr lvl="0" rtl="0"/>
            <a:r>
              <a:rPr lang="fr-FR"/>
              <a:t>Cliquez pour modifier le style du titre du masque</a:t>
            </a:r>
            <a:endParaRPr lang="fr-FR" altLang="en-US" dirty="0"/>
          </a:p>
        </p:txBody>
      </p:sp>
      <p:sp>
        <p:nvSpPr>
          <p:cNvPr id="29" name="Espace réservé du contenu 47">
            <a:extLst>
              <a:ext uri="{FF2B5EF4-FFF2-40B4-BE49-F238E27FC236}">
                <a16:creationId xmlns:a16="http://schemas.microsoft.com/office/drawing/2014/main" id="{56A87F6E-D6C5-8903-BC20-313810046034}"/>
              </a:ext>
            </a:extLst>
          </p:cNvPr>
          <p:cNvSpPr>
            <a:spLocks noGrp="1"/>
          </p:cNvSpPr>
          <p:nvPr>
            <p:ph type="body" sz="quarter" idx="49" hasCustomPrompt="1"/>
          </p:nvPr>
        </p:nvSpPr>
        <p:spPr>
          <a:xfrm>
            <a:off x="9488424" y="2067143"/>
            <a:ext cx="1865376" cy="866219"/>
          </a:xfrm>
          <a:prstGeom prst="rect">
            <a:avLst/>
          </a:prstGeom>
          <a:ln w="19050">
            <a:solidFill>
              <a:schemeClr val="bg1"/>
            </a:solidFill>
          </a:ln>
        </p:spPr>
        <p:txBody>
          <a:bodyPr rtlCol="0" anchor="ctr">
            <a:noAutofit/>
          </a:bodyPr>
          <a:lstStyle>
            <a:lvl1pPr marL="0" indent="0" algn="ctr">
              <a:lnSpc>
                <a:spcPct val="100000"/>
              </a:lnSpc>
              <a:buFontTx/>
              <a:buNone/>
              <a:defRPr lang="fr-FR" sz="1800" b="1" i="0">
                <a:solidFill>
                  <a:schemeClr val="bg1"/>
                </a:solidFill>
                <a:latin typeface="+mn-lt"/>
              </a:defRPr>
            </a:lvl1pPr>
          </a:lstStyle>
          <a:p>
            <a:pPr lvl="0" rtl="0"/>
            <a:r>
              <a:rPr lang="fr-FR"/>
              <a:t>Cliquez pour modifier le style du titre du masque</a:t>
            </a:r>
            <a:endParaRPr lang="fr-FR" altLang="en-US" dirty="0"/>
          </a:p>
        </p:txBody>
      </p:sp>
      <p:sp>
        <p:nvSpPr>
          <p:cNvPr id="11" name="Espace réservé du pied de page 10">
            <a:extLst>
              <a:ext uri="{FF2B5EF4-FFF2-40B4-BE49-F238E27FC236}">
                <a16:creationId xmlns:a16="http://schemas.microsoft.com/office/drawing/2014/main" id="{7218367E-FDD8-A1F8-8E0F-A365771B85F7}"/>
              </a:ext>
            </a:extLst>
          </p:cNvPr>
          <p:cNvSpPr>
            <a:spLocks noGrp="1"/>
          </p:cNvSpPr>
          <p:nvPr>
            <p:ph type="ftr" sz="quarter" idx="54"/>
          </p:nvPr>
        </p:nvSpPr>
        <p:spPr/>
        <p:txBody>
          <a:bodyPr rtlCol="0">
            <a:noAutofit/>
          </a:bodyPr>
          <a:lstStyle>
            <a:defPPr>
              <a:defRPr lang="fr-FR"/>
            </a:defPPr>
          </a:lstStyle>
          <a:p>
            <a:pPr rtl="0"/>
            <a:r>
              <a:rPr lang="fr-FR" noProof="0"/>
              <a:t>Titre de la présentation</a:t>
            </a:r>
          </a:p>
        </p:txBody>
      </p:sp>
      <p:sp>
        <p:nvSpPr>
          <p:cNvPr id="12" name="Espace réservé du numéro de diapositive 11">
            <a:extLst>
              <a:ext uri="{FF2B5EF4-FFF2-40B4-BE49-F238E27FC236}">
                <a16:creationId xmlns:a16="http://schemas.microsoft.com/office/drawing/2014/main" id="{77ECE300-0AB8-85A0-D4D3-B948DDA7B00F}"/>
              </a:ext>
            </a:extLst>
          </p:cNvPr>
          <p:cNvSpPr>
            <a:spLocks noGrp="1"/>
          </p:cNvSpPr>
          <p:nvPr>
            <p:ph type="sldNum" sz="quarter" idx="55"/>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264985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ronologie">
    <p:spTree>
      <p:nvGrpSpPr>
        <p:cNvPr id="1" name=""/>
        <p:cNvGrpSpPr/>
        <p:nvPr/>
      </p:nvGrpSpPr>
      <p:grpSpPr>
        <a:xfrm>
          <a:off x="0" y="0"/>
          <a:ext cx="0" cy="0"/>
          <a:chOff x="0" y="0"/>
          <a:chExt cx="0" cy="0"/>
        </a:xfrm>
      </p:grpSpPr>
      <p:sp>
        <p:nvSpPr>
          <p:cNvPr id="66" name="Forme libre : Forme 25">
            <a:extLst>
              <a:ext uri="{FF2B5EF4-FFF2-40B4-BE49-F238E27FC236}">
                <a16:creationId xmlns:a16="http://schemas.microsoft.com/office/drawing/2014/main" id="{D61EE2E4-C5DD-4944-B70C-8F0A3F741A59}"/>
              </a:ext>
            </a:extLst>
          </p:cNvPr>
          <p:cNvSpPr/>
          <p:nvPr userDrawn="1"/>
        </p:nvSpPr>
        <p:spPr>
          <a:xfrm>
            <a:off x="1295508" y="3039919"/>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7" name="Forme libre : Forme 26">
            <a:extLst>
              <a:ext uri="{FF2B5EF4-FFF2-40B4-BE49-F238E27FC236}">
                <a16:creationId xmlns:a16="http://schemas.microsoft.com/office/drawing/2014/main" id="{91FA36A8-94E8-4069-B957-F7145D77BD5F}"/>
              </a:ext>
            </a:extLst>
          </p:cNvPr>
          <p:cNvSpPr/>
          <p:nvPr userDrawn="1"/>
        </p:nvSpPr>
        <p:spPr>
          <a:xfrm>
            <a:off x="3670763"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8" name="Forme libre : Forme 27">
            <a:extLst>
              <a:ext uri="{FF2B5EF4-FFF2-40B4-BE49-F238E27FC236}">
                <a16:creationId xmlns:a16="http://schemas.microsoft.com/office/drawing/2014/main" id="{7D38D67C-B6B8-4EB2-BC07-4A8128F44D16}"/>
              </a:ext>
            </a:extLst>
          </p:cNvPr>
          <p:cNvSpPr/>
          <p:nvPr userDrawn="1"/>
        </p:nvSpPr>
        <p:spPr>
          <a:xfrm>
            <a:off x="4865676" y="3722308"/>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69" name="Forme libre : Forme 28">
            <a:extLst>
              <a:ext uri="{FF2B5EF4-FFF2-40B4-BE49-F238E27FC236}">
                <a16:creationId xmlns:a16="http://schemas.microsoft.com/office/drawing/2014/main" id="{6B2E4C8C-D96E-4A66-A3D2-3580DACCF801}"/>
              </a:ext>
            </a:extLst>
          </p:cNvPr>
          <p:cNvSpPr/>
          <p:nvPr userDrawn="1"/>
        </p:nvSpPr>
        <p:spPr>
          <a:xfrm>
            <a:off x="7245668" y="3725411"/>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0" name="Forme libre : Forme 29">
            <a:extLst>
              <a:ext uri="{FF2B5EF4-FFF2-40B4-BE49-F238E27FC236}">
                <a16:creationId xmlns:a16="http://schemas.microsoft.com/office/drawing/2014/main" id="{74E0B8B0-45C7-4733-BBDC-B82F9307E431}"/>
              </a:ext>
            </a:extLst>
          </p:cNvPr>
          <p:cNvSpPr/>
          <p:nvPr userDrawn="1"/>
        </p:nvSpPr>
        <p:spPr>
          <a:xfrm>
            <a:off x="8440729"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ysClr val="window" lastClr="FFFFFF"/>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1" name="Forme libre : Forme 30">
            <a:extLst>
              <a:ext uri="{FF2B5EF4-FFF2-40B4-BE49-F238E27FC236}">
                <a16:creationId xmlns:a16="http://schemas.microsoft.com/office/drawing/2014/main" id="{F0BBECC2-631C-4C53-A9E8-6C87D48A3B01}"/>
              </a:ext>
            </a:extLst>
          </p:cNvPr>
          <p:cNvSpPr/>
          <p:nvPr userDrawn="1"/>
        </p:nvSpPr>
        <p:spPr>
          <a:xfrm>
            <a:off x="1274779" y="1667026"/>
            <a:ext cx="7152768" cy="2736950"/>
          </a:xfrm>
          <a:custGeom>
            <a:avLst/>
            <a:gdLst>
              <a:gd name="connsiteX0" fmla="*/ 0 w 5958191"/>
              <a:gd name="connsiteY0" fmla="*/ 2052536 h 2733472"/>
              <a:gd name="connsiteX1" fmla="*/ 1186774 w 5958191"/>
              <a:gd name="connsiteY1" fmla="*/ 1361872 h 2733472"/>
              <a:gd name="connsiteX2" fmla="*/ 2368685 w 5958191"/>
              <a:gd name="connsiteY2" fmla="*/ 2057400 h 2733472"/>
              <a:gd name="connsiteX3" fmla="*/ 2378413 w 5958191"/>
              <a:gd name="connsiteY3" fmla="*/ 690664 h 2733472"/>
              <a:gd name="connsiteX4" fmla="*/ 3570051 w 5958191"/>
              <a:gd name="connsiteY4" fmla="*/ 0 h 2733472"/>
              <a:gd name="connsiteX5" fmla="*/ 4761689 w 5958191"/>
              <a:gd name="connsiteY5" fmla="*/ 680936 h 2733472"/>
              <a:gd name="connsiteX6" fmla="*/ 4756825 w 5958191"/>
              <a:gd name="connsiteY6" fmla="*/ 2052536 h 2733472"/>
              <a:gd name="connsiteX7" fmla="*/ 5958191 w 5958191"/>
              <a:gd name="connsiteY7" fmla="*/ 2733472 h 2733472"/>
              <a:gd name="connsiteX8" fmla="*/ 5958191 w 5958191"/>
              <a:gd name="connsiteY8" fmla="*/ 2733472 h 2733472"/>
              <a:gd name="connsiteX0" fmla="*/ 0 w 7159557"/>
              <a:gd name="connsiteY0" fmla="*/ 2052536 h 2733472"/>
              <a:gd name="connsiteX1" fmla="*/ 1186774 w 7159557"/>
              <a:gd name="connsiteY1" fmla="*/ 1361872 h 2733472"/>
              <a:gd name="connsiteX2" fmla="*/ 2368685 w 7159557"/>
              <a:gd name="connsiteY2" fmla="*/ 2057400 h 2733472"/>
              <a:gd name="connsiteX3" fmla="*/ 2378413 w 7159557"/>
              <a:gd name="connsiteY3" fmla="*/ 690664 h 2733472"/>
              <a:gd name="connsiteX4" fmla="*/ 3570051 w 7159557"/>
              <a:gd name="connsiteY4" fmla="*/ 0 h 2733472"/>
              <a:gd name="connsiteX5" fmla="*/ 4761689 w 7159557"/>
              <a:gd name="connsiteY5" fmla="*/ 680936 h 2733472"/>
              <a:gd name="connsiteX6" fmla="*/ 4756825 w 7159557"/>
              <a:gd name="connsiteY6" fmla="*/ 2052536 h 2733472"/>
              <a:gd name="connsiteX7" fmla="*/ 5958191 w 7159557"/>
              <a:gd name="connsiteY7" fmla="*/ 2733472 h 2733472"/>
              <a:gd name="connsiteX8" fmla="*/ 7159557 w 7159557"/>
              <a:gd name="connsiteY8" fmla="*/ 2067128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62264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7400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2536 h 2733472"/>
              <a:gd name="connsiteX0" fmla="*/ 0 w 7159556"/>
              <a:gd name="connsiteY0" fmla="*/ 2052536 h 2733472"/>
              <a:gd name="connsiteX1" fmla="*/ 1186774 w 7159556"/>
              <a:gd name="connsiteY1" fmla="*/ 1361872 h 2733472"/>
              <a:gd name="connsiteX2" fmla="*/ 2368685 w 7159556"/>
              <a:gd name="connsiteY2" fmla="*/ 2057400 h 2733472"/>
              <a:gd name="connsiteX3" fmla="*/ 2378413 w 7159556"/>
              <a:gd name="connsiteY3" fmla="*/ 690664 h 2733472"/>
              <a:gd name="connsiteX4" fmla="*/ 3570051 w 7159556"/>
              <a:gd name="connsiteY4" fmla="*/ 0 h 2733472"/>
              <a:gd name="connsiteX5" fmla="*/ 4761689 w 7159556"/>
              <a:gd name="connsiteY5" fmla="*/ 680936 h 2733472"/>
              <a:gd name="connsiteX6" fmla="*/ 4756825 w 7159556"/>
              <a:gd name="connsiteY6" fmla="*/ 2052536 h 2733472"/>
              <a:gd name="connsiteX7" fmla="*/ 5958191 w 7159556"/>
              <a:gd name="connsiteY7" fmla="*/ 2733472 h 2733472"/>
              <a:gd name="connsiteX8" fmla="*/ 7159556 w 7159556"/>
              <a:gd name="connsiteY8" fmla="*/ 2052536 h 2733472"/>
              <a:gd name="connsiteX0" fmla="*/ 0 w 7145649"/>
              <a:gd name="connsiteY0" fmla="*/ 2049060 h 2733472"/>
              <a:gd name="connsiteX1" fmla="*/ 1172867 w 7145649"/>
              <a:gd name="connsiteY1" fmla="*/ 1361872 h 2733472"/>
              <a:gd name="connsiteX2" fmla="*/ 2354778 w 7145649"/>
              <a:gd name="connsiteY2" fmla="*/ 2057400 h 2733472"/>
              <a:gd name="connsiteX3" fmla="*/ 2364506 w 7145649"/>
              <a:gd name="connsiteY3" fmla="*/ 690664 h 2733472"/>
              <a:gd name="connsiteX4" fmla="*/ 3556144 w 7145649"/>
              <a:gd name="connsiteY4" fmla="*/ 0 h 2733472"/>
              <a:gd name="connsiteX5" fmla="*/ 4747782 w 7145649"/>
              <a:gd name="connsiteY5" fmla="*/ 680936 h 2733472"/>
              <a:gd name="connsiteX6" fmla="*/ 4742918 w 7145649"/>
              <a:gd name="connsiteY6" fmla="*/ 2052536 h 2733472"/>
              <a:gd name="connsiteX7" fmla="*/ 5944284 w 7145649"/>
              <a:gd name="connsiteY7" fmla="*/ 2733472 h 2733472"/>
              <a:gd name="connsiteX8" fmla="*/ 7145649 w 7145649"/>
              <a:gd name="connsiteY8" fmla="*/ 2052536 h 2733472"/>
              <a:gd name="connsiteX0" fmla="*/ 0 w 7156079"/>
              <a:gd name="connsiteY0" fmla="*/ 2035152 h 2733472"/>
              <a:gd name="connsiteX1" fmla="*/ 1183297 w 7156079"/>
              <a:gd name="connsiteY1" fmla="*/ 1361872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1731 w 7156079"/>
              <a:gd name="connsiteY2" fmla="*/ 2029586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82592 w 7156079"/>
              <a:gd name="connsiteY2" fmla="*/ 2033063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72162 w 7156079"/>
              <a:gd name="connsiteY2" fmla="*/ 202611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6 h 2761286"/>
              <a:gd name="connsiteX1" fmla="*/ 1183297 w 7156079"/>
              <a:gd name="connsiteY1" fmla="*/ 1372302 h 2761286"/>
              <a:gd name="connsiteX2" fmla="*/ 2372162 w 7156079"/>
              <a:gd name="connsiteY2" fmla="*/ 2053924 h 2761286"/>
              <a:gd name="connsiteX3" fmla="*/ 2374936 w 7156079"/>
              <a:gd name="connsiteY3" fmla="*/ 71847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62966 h 2761286"/>
              <a:gd name="connsiteX1" fmla="*/ 1183297 w 7156079"/>
              <a:gd name="connsiteY1" fmla="*/ 1372302 h 2761286"/>
              <a:gd name="connsiteX2" fmla="*/ 2372162 w 7156079"/>
              <a:gd name="connsiteY2" fmla="*/ 2053924 h 2761286"/>
              <a:gd name="connsiteX3" fmla="*/ 2371460 w 7156079"/>
              <a:gd name="connsiteY3" fmla="*/ 70804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35152 h 2733472"/>
              <a:gd name="connsiteX1" fmla="*/ 1183297 w 7156079"/>
              <a:gd name="connsiteY1" fmla="*/ 1344488 h 2733472"/>
              <a:gd name="connsiteX2" fmla="*/ 2372162 w 7156079"/>
              <a:gd name="connsiteY2" fmla="*/ 2026110 h 2733472"/>
              <a:gd name="connsiteX3" fmla="*/ 2371460 w 7156079"/>
              <a:gd name="connsiteY3" fmla="*/ 680234 h 2733472"/>
              <a:gd name="connsiteX4" fmla="*/ 3573527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7 h 2761287"/>
              <a:gd name="connsiteX1" fmla="*/ 1183297 w 7156079"/>
              <a:gd name="connsiteY1" fmla="*/ 1372303 h 2761287"/>
              <a:gd name="connsiteX2" fmla="*/ 2372162 w 7156079"/>
              <a:gd name="connsiteY2" fmla="*/ 2053925 h 2761287"/>
              <a:gd name="connsiteX3" fmla="*/ 2371460 w 7156079"/>
              <a:gd name="connsiteY3" fmla="*/ 708049 h 2761287"/>
              <a:gd name="connsiteX4" fmla="*/ 3563096 w 7156079"/>
              <a:gd name="connsiteY4" fmla="*/ 0 h 2761287"/>
              <a:gd name="connsiteX5" fmla="*/ 4758212 w 7156079"/>
              <a:gd name="connsiteY5" fmla="*/ 708751 h 2761287"/>
              <a:gd name="connsiteX6" fmla="*/ 4753348 w 7156079"/>
              <a:gd name="connsiteY6" fmla="*/ 2080351 h 2761287"/>
              <a:gd name="connsiteX7" fmla="*/ 5954714 w 7156079"/>
              <a:gd name="connsiteY7" fmla="*/ 2761287 h 2761287"/>
              <a:gd name="connsiteX8" fmla="*/ 7156079 w 7156079"/>
              <a:gd name="connsiteY8" fmla="*/ 2080351 h 2761287"/>
              <a:gd name="connsiteX0" fmla="*/ 0 w 7156079"/>
              <a:gd name="connsiteY0" fmla="*/ 2045583 h 2743903"/>
              <a:gd name="connsiteX1" fmla="*/ 1183297 w 7156079"/>
              <a:gd name="connsiteY1" fmla="*/ 1354919 h 2743903"/>
              <a:gd name="connsiteX2" fmla="*/ 2372162 w 7156079"/>
              <a:gd name="connsiteY2" fmla="*/ 2036541 h 2743903"/>
              <a:gd name="connsiteX3" fmla="*/ 2371460 w 7156079"/>
              <a:gd name="connsiteY3" fmla="*/ 690665 h 2743903"/>
              <a:gd name="connsiteX4" fmla="*/ 3563096 w 7156079"/>
              <a:gd name="connsiteY4" fmla="*/ 0 h 2743903"/>
              <a:gd name="connsiteX5" fmla="*/ 4758212 w 7156079"/>
              <a:gd name="connsiteY5" fmla="*/ 691367 h 2743903"/>
              <a:gd name="connsiteX6" fmla="*/ 4753348 w 7156079"/>
              <a:gd name="connsiteY6" fmla="*/ 2062967 h 2743903"/>
              <a:gd name="connsiteX7" fmla="*/ 5954714 w 7156079"/>
              <a:gd name="connsiteY7" fmla="*/ 2743903 h 2743903"/>
              <a:gd name="connsiteX8" fmla="*/ 7156079 w 7156079"/>
              <a:gd name="connsiteY8" fmla="*/ 2062967 h 2743903"/>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8212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42917 w 7156079"/>
              <a:gd name="connsiteY6" fmla="*/ 2062967 h 2750857"/>
              <a:gd name="connsiteX7" fmla="*/ 5954714 w 7156079"/>
              <a:gd name="connsiteY7" fmla="*/ 2750857 h 2750857"/>
              <a:gd name="connsiteX8" fmla="*/ 7156079 w 7156079"/>
              <a:gd name="connsiteY8" fmla="*/ 2069921 h 2750857"/>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62967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60301 w 7156079"/>
              <a:gd name="connsiteY6" fmla="*/ 2052536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52536 h 2736950"/>
              <a:gd name="connsiteX7" fmla="*/ 5954714 w 7156079"/>
              <a:gd name="connsiteY7" fmla="*/ 2736950 h 2736950"/>
              <a:gd name="connsiteX8" fmla="*/ 7156079 w 7156079"/>
              <a:gd name="connsiteY8" fmla="*/ 2069921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6014 h 2736950"/>
              <a:gd name="connsiteX0" fmla="*/ 0 w 7124788"/>
              <a:gd name="connsiteY0" fmla="*/ 2052537 h 2736950"/>
              <a:gd name="connsiteX1" fmla="*/ 1183297 w 7124788"/>
              <a:gd name="connsiteY1" fmla="*/ 1361873 h 2736950"/>
              <a:gd name="connsiteX2" fmla="*/ 2372162 w 7124788"/>
              <a:gd name="connsiteY2" fmla="*/ 2043495 h 2736950"/>
              <a:gd name="connsiteX3" fmla="*/ 2371460 w 7124788"/>
              <a:gd name="connsiteY3" fmla="*/ 697619 h 2736950"/>
              <a:gd name="connsiteX4" fmla="*/ 3559620 w 7124788"/>
              <a:gd name="connsiteY4" fmla="*/ 0 h 2736950"/>
              <a:gd name="connsiteX5" fmla="*/ 4751259 w 7124788"/>
              <a:gd name="connsiteY5" fmla="*/ 698321 h 2736950"/>
              <a:gd name="connsiteX6" fmla="*/ 4742917 w 7124788"/>
              <a:gd name="connsiteY6" fmla="*/ 2052536 h 2736950"/>
              <a:gd name="connsiteX7" fmla="*/ 5954714 w 7124788"/>
              <a:gd name="connsiteY7" fmla="*/ 2736950 h 2736950"/>
              <a:gd name="connsiteX8" fmla="*/ 7124788 w 7124788"/>
              <a:gd name="connsiteY8" fmla="*/ 2045583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52537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67128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59537"/>
              <a:gd name="connsiteY0" fmla="*/ 2062264 h 2736950"/>
              <a:gd name="connsiteX1" fmla="*/ 1207616 w 7159537"/>
              <a:gd name="connsiteY1" fmla="*/ 1361873 h 2736950"/>
              <a:gd name="connsiteX2" fmla="*/ 2400389 w 7159537"/>
              <a:gd name="connsiteY2" fmla="*/ 2055218 h 2736950"/>
              <a:gd name="connsiteX3" fmla="*/ 2395779 w 7159537"/>
              <a:gd name="connsiteY3" fmla="*/ 697619 h 2736950"/>
              <a:gd name="connsiteX4" fmla="*/ 3583939 w 7159537"/>
              <a:gd name="connsiteY4" fmla="*/ 0 h 2736950"/>
              <a:gd name="connsiteX5" fmla="*/ 4775578 w 7159537"/>
              <a:gd name="connsiteY5" fmla="*/ 698321 h 2736950"/>
              <a:gd name="connsiteX6" fmla="*/ 4767236 w 7159537"/>
              <a:gd name="connsiteY6" fmla="*/ 2052536 h 2736950"/>
              <a:gd name="connsiteX7" fmla="*/ 5979033 w 7159537"/>
              <a:gd name="connsiteY7" fmla="*/ 2736950 h 2736950"/>
              <a:gd name="connsiteX8" fmla="*/ 7159537 w 7159537"/>
              <a:gd name="connsiteY8" fmla="*/ 2052536 h 2736950"/>
              <a:gd name="connsiteX0" fmla="*/ 0 w 7149809"/>
              <a:gd name="connsiteY0" fmla="*/ 2071991 h 2736950"/>
              <a:gd name="connsiteX1" fmla="*/ 1197888 w 7149809"/>
              <a:gd name="connsiteY1" fmla="*/ 1361873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22208 w 7149809"/>
              <a:gd name="connsiteY1" fmla="*/ 1357009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582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47456 h 2736950"/>
              <a:gd name="connsiteX7" fmla="*/ 5969305 w 7149809"/>
              <a:gd name="connsiteY7" fmla="*/ 2736950 h 2736950"/>
              <a:gd name="connsiteX8" fmla="*/ 7149809 w 7149809"/>
              <a:gd name="connsiteY8" fmla="*/ 2052536 h 2736950"/>
              <a:gd name="connsiteX0" fmla="*/ 0 w 7152768"/>
              <a:gd name="connsiteY0" fmla="*/ 2063113 h 2736950"/>
              <a:gd name="connsiteX1" fmla="*/ 1197659 w 7152768"/>
              <a:gd name="connsiteY1" fmla="*/ 1371385 h 2736950"/>
              <a:gd name="connsiteX2" fmla="*/ 2393620 w 7152768"/>
              <a:gd name="connsiteY2" fmla="*/ 2055218 h 2736950"/>
              <a:gd name="connsiteX3" fmla="*/ 2389010 w 7152768"/>
              <a:gd name="connsiteY3" fmla="*/ 697619 h 2736950"/>
              <a:gd name="connsiteX4" fmla="*/ 3577170 w 7152768"/>
              <a:gd name="connsiteY4" fmla="*/ 0 h 2736950"/>
              <a:gd name="connsiteX5" fmla="*/ 4773889 w 7152768"/>
              <a:gd name="connsiteY5" fmla="*/ 698321 h 2736950"/>
              <a:gd name="connsiteX6" fmla="*/ 4760467 w 7152768"/>
              <a:gd name="connsiteY6" fmla="*/ 2047456 h 2736950"/>
              <a:gd name="connsiteX7" fmla="*/ 5972264 w 7152768"/>
              <a:gd name="connsiteY7" fmla="*/ 2736950 h 2736950"/>
              <a:gd name="connsiteX8" fmla="*/ 7152768 w 7152768"/>
              <a:gd name="connsiteY8" fmla="*/ 2052536 h 273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2768" h="2736950">
                <a:moveTo>
                  <a:pt x="0" y="2063113"/>
                </a:moveTo>
                <a:cubicBezTo>
                  <a:pt x="405781" y="1831271"/>
                  <a:pt x="752967" y="1616359"/>
                  <a:pt x="1197659" y="1371385"/>
                </a:cubicBezTo>
                <a:lnTo>
                  <a:pt x="2393620" y="2055218"/>
                </a:lnTo>
                <a:cubicBezTo>
                  <a:pt x="2396863" y="1599639"/>
                  <a:pt x="2385767" y="1153198"/>
                  <a:pt x="2389010" y="697619"/>
                </a:cubicBezTo>
                <a:lnTo>
                  <a:pt x="3577170" y="0"/>
                </a:lnTo>
                <a:lnTo>
                  <a:pt x="4773889" y="698321"/>
                </a:lnTo>
                <a:cubicBezTo>
                  <a:pt x="4772268" y="1155521"/>
                  <a:pt x="4762088" y="1590256"/>
                  <a:pt x="4760467" y="2047456"/>
                </a:cubicBezTo>
                <a:lnTo>
                  <a:pt x="5972264" y="2736950"/>
                </a:lnTo>
                <a:lnTo>
                  <a:pt x="7152768" y="2052536"/>
                </a:lnTo>
              </a:path>
            </a:pathLst>
          </a:custGeom>
          <a:noFill/>
          <a:ln w="38100" cap="flat" cmpd="sng" algn="ctr">
            <a:solidFill>
              <a:schemeClr val="accent1">
                <a:lumMod val="75000"/>
              </a:schemeClr>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2" name="Forme libre : Forme 31">
            <a:extLst>
              <a:ext uri="{FF2B5EF4-FFF2-40B4-BE49-F238E27FC236}">
                <a16:creationId xmlns:a16="http://schemas.microsoft.com/office/drawing/2014/main" id="{274DD645-8640-45D5-9B60-F31EC01D3CC0}"/>
              </a:ext>
            </a:extLst>
          </p:cNvPr>
          <p:cNvSpPr/>
          <p:nvPr userDrawn="1"/>
        </p:nvSpPr>
        <p:spPr>
          <a:xfrm>
            <a:off x="8440979" y="1677475"/>
            <a:ext cx="2373549" cy="2062264"/>
          </a:xfrm>
          <a:custGeom>
            <a:avLst/>
            <a:gdLst>
              <a:gd name="connsiteX0" fmla="*/ 2373549 w 2373549"/>
              <a:gd name="connsiteY0" fmla="*/ 680936 h 2062264"/>
              <a:gd name="connsiteX1" fmla="*/ 1186774 w 2373549"/>
              <a:gd name="connsiteY1" fmla="*/ 0 h 2062264"/>
              <a:gd name="connsiteX2" fmla="*/ 0 w 2373549"/>
              <a:gd name="connsiteY2" fmla="*/ 690664 h 2062264"/>
              <a:gd name="connsiteX3" fmla="*/ 0 w 2373549"/>
              <a:gd name="connsiteY3" fmla="*/ 2062264 h 2062264"/>
            </a:gdLst>
            <a:ahLst/>
            <a:cxnLst>
              <a:cxn ang="0">
                <a:pos x="connsiteX0" y="connsiteY0"/>
              </a:cxn>
              <a:cxn ang="0">
                <a:pos x="connsiteX1" y="connsiteY1"/>
              </a:cxn>
              <a:cxn ang="0">
                <a:pos x="connsiteX2" y="connsiteY2"/>
              </a:cxn>
              <a:cxn ang="0">
                <a:pos x="connsiteX3" y="connsiteY3"/>
              </a:cxn>
            </a:cxnLst>
            <a:rect l="l" t="t" r="r" b="b"/>
            <a:pathLst>
              <a:path w="2373549" h="2062264">
                <a:moveTo>
                  <a:pt x="2373549" y="680936"/>
                </a:moveTo>
                <a:lnTo>
                  <a:pt x="1186774" y="0"/>
                </a:lnTo>
                <a:lnTo>
                  <a:pt x="0" y="690664"/>
                </a:lnTo>
                <a:lnTo>
                  <a:pt x="0" y="2062264"/>
                </a:lnTo>
              </a:path>
            </a:pathLst>
          </a:custGeom>
          <a:noFill/>
          <a:ln w="38100" cap="flat" cmpd="sng" algn="ctr">
            <a:solidFill>
              <a:srgbClr val="44678D"/>
            </a:solid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3" name="Forme libre : Forme 34">
            <a:extLst>
              <a:ext uri="{FF2B5EF4-FFF2-40B4-BE49-F238E27FC236}">
                <a16:creationId xmlns:a16="http://schemas.microsoft.com/office/drawing/2014/main" id="{71C09F09-7119-47FD-8E60-E4A92C9A3119}"/>
              </a:ext>
            </a:extLst>
          </p:cNvPr>
          <p:cNvSpPr/>
          <p:nvPr userDrawn="1"/>
        </p:nvSpPr>
        <p:spPr>
          <a:xfrm flipH="1">
            <a:off x="10715501" y="2243467"/>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4" name="Forme libre : Forme 45">
            <a:extLst>
              <a:ext uri="{FF2B5EF4-FFF2-40B4-BE49-F238E27FC236}">
                <a16:creationId xmlns:a16="http://schemas.microsoft.com/office/drawing/2014/main" id="{E99BCE04-19B9-4541-925F-AC59CF760E7F}"/>
              </a:ext>
            </a:extLst>
          </p:cNvPr>
          <p:cNvSpPr/>
          <p:nvPr userDrawn="1"/>
        </p:nvSpPr>
        <p:spPr>
          <a:xfrm flipH="1">
            <a:off x="9534557" y="1571099"/>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5" name="Forme libre : Forme 46">
            <a:extLst>
              <a:ext uri="{FF2B5EF4-FFF2-40B4-BE49-F238E27FC236}">
                <a16:creationId xmlns:a16="http://schemas.microsoft.com/office/drawing/2014/main" id="{F2B610BB-26F6-44A5-B7DB-CEEDCAE916ED}"/>
              </a:ext>
            </a:extLst>
          </p:cNvPr>
          <p:cNvSpPr/>
          <p:nvPr userDrawn="1"/>
        </p:nvSpPr>
        <p:spPr>
          <a:xfrm flipH="1">
            <a:off x="8328171" y="2258376"/>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76" name="Forme libre : Forme 47">
            <a:extLst>
              <a:ext uri="{FF2B5EF4-FFF2-40B4-BE49-F238E27FC236}">
                <a16:creationId xmlns:a16="http://schemas.microsoft.com/office/drawing/2014/main" id="{C979636C-DE09-47B7-8972-BAE28DFA91DF}"/>
              </a:ext>
            </a:extLst>
          </p:cNvPr>
          <p:cNvSpPr/>
          <p:nvPr userDrawn="1"/>
        </p:nvSpPr>
        <p:spPr>
          <a:xfrm flipH="1">
            <a:off x="8333460" y="361085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7" name="Forme libre : Forme 48">
            <a:extLst>
              <a:ext uri="{FF2B5EF4-FFF2-40B4-BE49-F238E27FC236}">
                <a16:creationId xmlns:a16="http://schemas.microsoft.com/office/drawing/2014/main" id="{01B12467-C508-4D89-94B3-6D23C6199703}"/>
              </a:ext>
            </a:extLst>
          </p:cNvPr>
          <p:cNvSpPr/>
          <p:nvPr userDrawn="1"/>
        </p:nvSpPr>
        <p:spPr>
          <a:xfrm flipH="1">
            <a:off x="7146016" y="429086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8" name="Forme libre : Forme 49">
            <a:extLst>
              <a:ext uri="{FF2B5EF4-FFF2-40B4-BE49-F238E27FC236}">
                <a16:creationId xmlns:a16="http://schemas.microsoft.com/office/drawing/2014/main" id="{9EA72422-90A8-454F-8133-112CD2B85BEA}"/>
              </a:ext>
            </a:extLst>
          </p:cNvPr>
          <p:cNvSpPr/>
          <p:nvPr userDrawn="1"/>
        </p:nvSpPr>
        <p:spPr>
          <a:xfrm flipH="1">
            <a:off x="5937847"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79" name="Forme libre : Forme 50">
            <a:extLst>
              <a:ext uri="{FF2B5EF4-FFF2-40B4-BE49-F238E27FC236}">
                <a16:creationId xmlns:a16="http://schemas.microsoft.com/office/drawing/2014/main" id="{3C67727D-D0D9-4CA6-99EE-0B89D465A706}"/>
              </a:ext>
            </a:extLst>
          </p:cNvPr>
          <p:cNvSpPr/>
          <p:nvPr userDrawn="1"/>
        </p:nvSpPr>
        <p:spPr>
          <a:xfrm flipH="1">
            <a:off x="5951993" y="225130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0" name="Forme libre : Forme 51">
            <a:extLst>
              <a:ext uri="{FF2B5EF4-FFF2-40B4-BE49-F238E27FC236}">
                <a16:creationId xmlns:a16="http://schemas.microsoft.com/office/drawing/2014/main" id="{C88A67D0-B01F-4CC8-B248-2CF85911F456}"/>
              </a:ext>
            </a:extLst>
          </p:cNvPr>
          <p:cNvSpPr/>
          <p:nvPr userDrawn="1"/>
        </p:nvSpPr>
        <p:spPr>
          <a:xfrm flipH="1">
            <a:off x="4778156" y="1565771"/>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1" name="Forme libre : Forme 52">
            <a:extLst>
              <a:ext uri="{FF2B5EF4-FFF2-40B4-BE49-F238E27FC236}">
                <a16:creationId xmlns:a16="http://schemas.microsoft.com/office/drawing/2014/main" id="{DBF6CA39-E979-4287-833E-20A9B455F7D6}"/>
              </a:ext>
            </a:extLst>
          </p:cNvPr>
          <p:cNvSpPr/>
          <p:nvPr userDrawn="1"/>
        </p:nvSpPr>
        <p:spPr>
          <a:xfrm flipH="1">
            <a:off x="3565843" y="2247823"/>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2" name="Forme libre : Forme 53">
            <a:extLst>
              <a:ext uri="{FF2B5EF4-FFF2-40B4-BE49-F238E27FC236}">
                <a16:creationId xmlns:a16="http://schemas.microsoft.com/office/drawing/2014/main" id="{9EAA4E60-7510-4920-A426-5630491CFAC2}"/>
              </a:ext>
            </a:extLst>
          </p:cNvPr>
          <p:cNvSpPr/>
          <p:nvPr userDrawn="1"/>
        </p:nvSpPr>
        <p:spPr>
          <a:xfrm flipH="1">
            <a:off x="3565952"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schemeClr val="bg1"/>
              </a:solidFill>
              <a:effectLst/>
              <a:uLnTx/>
              <a:uFillTx/>
              <a:latin typeface="Posterama Text SemiBold"/>
              <a:ea typeface="+mn-ea"/>
              <a:cs typeface="+mn-cs"/>
            </a:endParaRPr>
          </a:p>
        </p:txBody>
      </p:sp>
      <p:sp>
        <p:nvSpPr>
          <p:cNvPr id="83" name="Forme libre : Forme 54">
            <a:extLst>
              <a:ext uri="{FF2B5EF4-FFF2-40B4-BE49-F238E27FC236}">
                <a16:creationId xmlns:a16="http://schemas.microsoft.com/office/drawing/2014/main" id="{322F7ECD-1942-42EE-B5E0-FC1E0206BFFD}"/>
              </a:ext>
            </a:extLst>
          </p:cNvPr>
          <p:cNvSpPr/>
          <p:nvPr userDrawn="1"/>
        </p:nvSpPr>
        <p:spPr>
          <a:xfrm flipH="1">
            <a:off x="2386318" y="296278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4" name="Forme libre : Forme 55">
            <a:extLst>
              <a:ext uri="{FF2B5EF4-FFF2-40B4-BE49-F238E27FC236}">
                <a16:creationId xmlns:a16="http://schemas.microsoft.com/office/drawing/2014/main" id="{2465D6BD-72DA-4C13-97C2-7CF8D7F2F0C4}"/>
              </a:ext>
            </a:extLst>
          </p:cNvPr>
          <p:cNvSpPr/>
          <p:nvPr userDrawn="1"/>
        </p:nvSpPr>
        <p:spPr>
          <a:xfrm flipH="1">
            <a:off x="1190302" y="361221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75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85" name="Espace réservé du contenu 47" descr="Cliquez sur l’icône pour ajouter une image">
            <a:extLst>
              <a:ext uri="{FF2B5EF4-FFF2-40B4-BE49-F238E27FC236}">
                <a16:creationId xmlns:a16="http://schemas.microsoft.com/office/drawing/2014/main" id="{E7C6BEEA-1766-44A1-A28D-2E817DBF2267}"/>
              </a:ext>
            </a:extLst>
          </p:cNvPr>
          <p:cNvSpPr>
            <a:spLocks noGrp="1"/>
          </p:cNvSpPr>
          <p:nvPr>
            <p:ph type="body" sz="quarter" idx="27" hasCustomPrompt="1"/>
          </p:nvPr>
        </p:nvSpPr>
        <p:spPr>
          <a:xfrm>
            <a:off x="1507136" y="3865003"/>
            <a:ext cx="1877575" cy="506399"/>
          </a:xfrm>
          <a:prstGeom prst="rect">
            <a:avLst/>
          </a:prstGeom>
        </p:spPr>
        <p:txBody>
          <a:bodyPr rtlCol="0" anchor="b">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86" name="Espace réservé du contenu 47">
            <a:extLst>
              <a:ext uri="{FF2B5EF4-FFF2-40B4-BE49-F238E27FC236}">
                <a16:creationId xmlns:a16="http://schemas.microsoft.com/office/drawing/2014/main" id="{597D4D7A-8D7E-492C-8795-D491CF53B5FA}"/>
              </a:ext>
            </a:extLst>
          </p:cNvPr>
          <p:cNvSpPr>
            <a:spLocks noGrp="1"/>
          </p:cNvSpPr>
          <p:nvPr>
            <p:ph type="body" sz="quarter" idx="28" hasCustomPrompt="1"/>
          </p:nvPr>
        </p:nvSpPr>
        <p:spPr>
          <a:xfrm>
            <a:off x="1507136" y="4447079"/>
            <a:ext cx="1877575" cy="506399"/>
          </a:xfrm>
          <a:prstGeom prst="rect">
            <a:avLst/>
          </a:prstGeom>
        </p:spPr>
        <p:txBody>
          <a:bodyPr rtlCol="0">
            <a:noAutofit/>
          </a:bodyPr>
          <a:lstStyle>
            <a:lvl1pPr marL="0" indent="0" algn="ctr">
              <a:lnSpc>
                <a:spcPct val="90000"/>
              </a:lnSpc>
              <a:spcBef>
                <a:spcPts val="0"/>
              </a:spcBef>
              <a:buNone/>
              <a:defRPr lang="fr-FR" altLang="zh-CN" sz="1400" b="0" kern="1200" dirty="0">
                <a:solidFill>
                  <a:schemeClr val="bg1"/>
                </a:solidFill>
                <a:latin typeface="+mn-lt"/>
                <a:ea typeface="+mj-ea"/>
                <a:cs typeface="+mn-cs"/>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87" name="Espace réservé du contenu 47" descr="Cliquez sur l’icône pour ajouter une image">
            <a:extLst>
              <a:ext uri="{FF2B5EF4-FFF2-40B4-BE49-F238E27FC236}">
                <a16:creationId xmlns:a16="http://schemas.microsoft.com/office/drawing/2014/main" id="{A7396594-2DE7-4DB9-B6B4-92F63F06EFCF}"/>
              </a:ext>
            </a:extLst>
          </p:cNvPr>
          <p:cNvSpPr>
            <a:spLocks noGrp="1"/>
          </p:cNvSpPr>
          <p:nvPr>
            <p:ph type="body" sz="quarter" idx="38" hasCustomPrompt="1"/>
          </p:nvPr>
        </p:nvSpPr>
        <p:spPr>
          <a:xfrm>
            <a:off x="3889942" y="2355643"/>
            <a:ext cx="1877575" cy="506399"/>
          </a:xfrm>
          <a:prstGeom prst="rect">
            <a:avLst/>
          </a:prstGeom>
        </p:spPr>
        <p:txBody>
          <a:bodyPr rtlCol="0" anchor="b">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88" name="Espace réservé du contenu 47">
            <a:extLst>
              <a:ext uri="{FF2B5EF4-FFF2-40B4-BE49-F238E27FC236}">
                <a16:creationId xmlns:a16="http://schemas.microsoft.com/office/drawing/2014/main" id="{CC680CF7-ED60-4FFF-B04E-B24ECDDD3512}"/>
              </a:ext>
            </a:extLst>
          </p:cNvPr>
          <p:cNvSpPr>
            <a:spLocks noGrp="1"/>
          </p:cNvSpPr>
          <p:nvPr>
            <p:ph type="body" sz="quarter" idx="39" hasCustomPrompt="1"/>
          </p:nvPr>
        </p:nvSpPr>
        <p:spPr>
          <a:xfrm>
            <a:off x="3889942" y="2937719"/>
            <a:ext cx="1877575" cy="506399"/>
          </a:xfrm>
          <a:prstGeom prst="rect">
            <a:avLst/>
          </a:prstGeom>
        </p:spPr>
        <p:txBody>
          <a:bodyPr rtlCol="0">
            <a:noAutofit/>
          </a:bodyPr>
          <a:lstStyle>
            <a:lvl1pPr marL="0" indent="0" algn="ctr">
              <a:lnSpc>
                <a:spcPct val="90000"/>
              </a:lnSpc>
              <a:buNone/>
              <a:defRPr lang="fr-FR" altLang="zh-CN" sz="1400" b="0" kern="1200" dirty="0">
                <a:solidFill>
                  <a:schemeClr val="bg1"/>
                </a:solidFill>
                <a:latin typeface="+mn-lt"/>
                <a:ea typeface="+mj-ea"/>
                <a:cs typeface="+mn-cs"/>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89" name="Espace réservé du contenu 47" descr="Cliquez sur l’icône pour ajouter une image">
            <a:extLst>
              <a:ext uri="{FF2B5EF4-FFF2-40B4-BE49-F238E27FC236}">
                <a16:creationId xmlns:a16="http://schemas.microsoft.com/office/drawing/2014/main" id="{042E6E66-3835-45DF-80D9-C4AFDF3401FF}"/>
              </a:ext>
            </a:extLst>
          </p:cNvPr>
          <p:cNvSpPr>
            <a:spLocks noGrp="1"/>
          </p:cNvSpPr>
          <p:nvPr>
            <p:ph type="body" sz="quarter" idx="40" hasCustomPrompt="1"/>
          </p:nvPr>
        </p:nvSpPr>
        <p:spPr>
          <a:xfrm>
            <a:off x="5107230" y="4469081"/>
            <a:ext cx="1877575" cy="506399"/>
          </a:xfrm>
          <a:prstGeom prst="rect">
            <a:avLst/>
          </a:prstGeom>
        </p:spPr>
        <p:txBody>
          <a:bodyPr rtlCol="0" anchor="b">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90" name="Espace réservé du contenu 47">
            <a:extLst>
              <a:ext uri="{FF2B5EF4-FFF2-40B4-BE49-F238E27FC236}">
                <a16:creationId xmlns:a16="http://schemas.microsoft.com/office/drawing/2014/main" id="{A6E85C70-1784-4A0C-8897-EDE98D39BC01}"/>
              </a:ext>
            </a:extLst>
          </p:cNvPr>
          <p:cNvSpPr>
            <a:spLocks noGrp="1"/>
          </p:cNvSpPr>
          <p:nvPr>
            <p:ph type="body" sz="quarter" idx="41" hasCustomPrompt="1"/>
          </p:nvPr>
        </p:nvSpPr>
        <p:spPr>
          <a:xfrm>
            <a:off x="5107230" y="5051157"/>
            <a:ext cx="1877575" cy="506399"/>
          </a:xfrm>
          <a:prstGeom prst="rect">
            <a:avLst/>
          </a:prstGeom>
        </p:spPr>
        <p:txBody>
          <a:bodyPr rtlCol="0">
            <a:noAutofit/>
          </a:bodyPr>
          <a:lstStyle>
            <a:lvl1pPr marL="0" indent="0" algn="ctr">
              <a:lnSpc>
                <a:spcPct val="90000"/>
              </a:lnSpc>
              <a:spcBef>
                <a:spcPts val="0"/>
              </a:spcBef>
              <a:buNone/>
              <a:defRPr lang="fr-FR" altLang="zh-CN" sz="1400" b="0" kern="1200" dirty="0">
                <a:solidFill>
                  <a:schemeClr val="bg1"/>
                </a:solidFill>
                <a:latin typeface="+mn-lt"/>
                <a:ea typeface="+mj-ea"/>
                <a:cs typeface="+mn-cs"/>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91" name="Espace réservé du contenu 47" descr="Cliquez sur l’icône pour ajouter une image">
            <a:extLst>
              <a:ext uri="{FF2B5EF4-FFF2-40B4-BE49-F238E27FC236}">
                <a16:creationId xmlns:a16="http://schemas.microsoft.com/office/drawing/2014/main" id="{4CD55BC2-05D0-49CB-B0A5-C96ACB411B57}"/>
              </a:ext>
            </a:extLst>
          </p:cNvPr>
          <p:cNvSpPr>
            <a:spLocks noGrp="1"/>
          </p:cNvSpPr>
          <p:nvPr>
            <p:ph type="body" sz="quarter" idx="42" hasCustomPrompt="1"/>
          </p:nvPr>
        </p:nvSpPr>
        <p:spPr>
          <a:xfrm>
            <a:off x="7501941" y="4469081"/>
            <a:ext cx="1877575" cy="506399"/>
          </a:xfrm>
          <a:prstGeom prst="rect">
            <a:avLst/>
          </a:prstGeom>
        </p:spPr>
        <p:txBody>
          <a:bodyPr rtlCol="0" anchor="b">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92" name="Espace réservé du contenu 47">
            <a:extLst>
              <a:ext uri="{FF2B5EF4-FFF2-40B4-BE49-F238E27FC236}">
                <a16:creationId xmlns:a16="http://schemas.microsoft.com/office/drawing/2014/main" id="{49DB7120-2F2C-4F89-AA8C-ABC4F3FF25F3}"/>
              </a:ext>
            </a:extLst>
          </p:cNvPr>
          <p:cNvSpPr>
            <a:spLocks noGrp="1"/>
          </p:cNvSpPr>
          <p:nvPr>
            <p:ph type="body" sz="quarter" idx="43" hasCustomPrompt="1"/>
          </p:nvPr>
        </p:nvSpPr>
        <p:spPr>
          <a:xfrm>
            <a:off x="7501941" y="5051157"/>
            <a:ext cx="1877575" cy="506399"/>
          </a:xfrm>
          <a:prstGeom prst="rect">
            <a:avLst/>
          </a:prstGeom>
        </p:spPr>
        <p:txBody>
          <a:bodyPr rtlCol="0">
            <a:noAutofit/>
          </a:bodyPr>
          <a:lstStyle>
            <a:lvl1pPr marL="0" indent="0" algn="ctr">
              <a:lnSpc>
                <a:spcPct val="90000"/>
              </a:lnSpc>
              <a:spcBef>
                <a:spcPts val="0"/>
              </a:spcBef>
              <a:buNone/>
              <a:defRPr lang="fr-FR" altLang="zh-CN" sz="1400" b="0" kern="1200" dirty="0">
                <a:solidFill>
                  <a:schemeClr val="bg1"/>
                </a:solidFill>
                <a:latin typeface="+mn-lt"/>
                <a:ea typeface="+mj-ea"/>
                <a:cs typeface="+mn-cs"/>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93" name="Espace réservé du contenu 47" descr="Cliquez sur l’icône pour ajouter une image">
            <a:extLst>
              <a:ext uri="{FF2B5EF4-FFF2-40B4-BE49-F238E27FC236}">
                <a16:creationId xmlns:a16="http://schemas.microsoft.com/office/drawing/2014/main" id="{AEB1F7BA-7D83-4C23-A72B-82DF9377E9C3}"/>
              </a:ext>
            </a:extLst>
          </p:cNvPr>
          <p:cNvSpPr>
            <a:spLocks noGrp="1"/>
          </p:cNvSpPr>
          <p:nvPr>
            <p:ph type="body" sz="quarter" idx="44" hasCustomPrompt="1"/>
          </p:nvPr>
        </p:nvSpPr>
        <p:spPr>
          <a:xfrm>
            <a:off x="8734718" y="2355643"/>
            <a:ext cx="1877575" cy="506399"/>
          </a:xfrm>
          <a:prstGeom prst="rect">
            <a:avLst/>
          </a:prstGeom>
        </p:spPr>
        <p:txBody>
          <a:bodyPr rtlCol="0" anchor="b">
            <a:noAutofit/>
          </a:bodyPr>
          <a:lstStyle>
            <a:lvl1pPr marL="0" indent="0" algn="ctr">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94" name="Espace réservé du contenu 47">
            <a:extLst>
              <a:ext uri="{FF2B5EF4-FFF2-40B4-BE49-F238E27FC236}">
                <a16:creationId xmlns:a16="http://schemas.microsoft.com/office/drawing/2014/main" id="{7C32F3EB-1AC3-40E9-B66D-ADB19CC74F0F}"/>
              </a:ext>
            </a:extLst>
          </p:cNvPr>
          <p:cNvSpPr>
            <a:spLocks noGrp="1"/>
          </p:cNvSpPr>
          <p:nvPr>
            <p:ph type="body" sz="quarter" idx="45" hasCustomPrompt="1"/>
          </p:nvPr>
        </p:nvSpPr>
        <p:spPr>
          <a:xfrm>
            <a:off x="8734718" y="2937719"/>
            <a:ext cx="1877575" cy="506399"/>
          </a:xfrm>
          <a:prstGeom prst="rect">
            <a:avLst/>
          </a:prstGeom>
        </p:spPr>
        <p:txBody>
          <a:bodyPr rtlCol="0">
            <a:noAutofit/>
          </a:bodyPr>
          <a:lstStyle>
            <a:lvl1pPr marL="0" indent="0" algn="ctr">
              <a:lnSpc>
                <a:spcPct val="90000"/>
              </a:lnSpc>
              <a:spcBef>
                <a:spcPts val="0"/>
              </a:spcBef>
              <a:buNone/>
              <a:defRPr lang="fr-FR" altLang="zh-CN" sz="1400" b="0" kern="1200" dirty="0">
                <a:solidFill>
                  <a:schemeClr val="bg1"/>
                </a:solidFill>
                <a:latin typeface="+mn-lt"/>
                <a:ea typeface="+mj-ea"/>
                <a:cs typeface="+mn-cs"/>
              </a:defRPr>
            </a:lvl1pPr>
            <a:lvl2pPr>
              <a:defRPr lang="fr-FR" sz="1000"/>
            </a:lvl2pPr>
            <a:lvl3pPr>
              <a:defRPr lang="fr-FR" sz="900"/>
            </a:lvl3pPr>
            <a:lvl4pPr>
              <a:defRPr lang="fr-FR" sz="800"/>
            </a:lvl4pPr>
            <a:lvl5pPr>
              <a:defRPr lang="fr-FR" sz="800"/>
            </a:lvl5pPr>
          </a:lstStyle>
          <a:p>
            <a:pPr marL="0" lvl="0" indent="0" algn="ctr" defTabSz="914400" rtl="0" eaLnBrk="1" latinLnBrk="0" hangingPunct="1">
              <a:lnSpc>
                <a:spcPct val="100000"/>
              </a:lnSpc>
              <a:spcBef>
                <a:spcPts val="1000"/>
              </a:spcBef>
              <a:buFont typeface="Arial" panose="020B0604020202020204" pitchFamily="34" charset="0"/>
              <a:buNone/>
            </a:pPr>
            <a:r>
              <a:rPr lang="fr-FR"/>
              <a:t>Modifiez les styles du texte </a:t>
            </a:r>
          </a:p>
        </p:txBody>
      </p:sp>
      <p:sp>
        <p:nvSpPr>
          <p:cNvPr id="2" name="Titre 1">
            <a:extLst>
              <a:ext uri="{FF2B5EF4-FFF2-40B4-BE49-F238E27FC236}">
                <a16:creationId xmlns:a16="http://schemas.microsoft.com/office/drawing/2014/main" id="{667E7569-B8BF-39D0-D742-EF98B83E4E1D}"/>
              </a:ext>
            </a:extLst>
          </p:cNvPr>
          <p:cNvSpPr>
            <a:spLocks noGrp="1"/>
          </p:cNvSpPr>
          <p:nvPr>
            <p:ph type="title"/>
          </p:nvPr>
        </p:nvSpPr>
        <p:spPr>
          <a:xfrm>
            <a:off x="578914" y="726705"/>
            <a:ext cx="10515600" cy="1205058"/>
          </a:xfrm>
        </p:spPr>
        <p:txBody>
          <a:bodyPr rtlCol="0" anchor="t">
            <a:noAutofit/>
          </a:bodyPr>
          <a:lstStyle>
            <a:lvl1pPr algn="l">
              <a:defRPr lang="fr-FR"/>
            </a:lvl1pPr>
          </a:lstStyle>
          <a:p>
            <a:pPr rtl="0"/>
            <a:r>
              <a:rPr lang="fr-FR"/>
              <a:t>Modifiez le style du titre</a:t>
            </a:r>
            <a:endParaRPr lang="fr-FR" dirty="0"/>
          </a:p>
        </p:txBody>
      </p:sp>
      <p:sp>
        <p:nvSpPr>
          <p:cNvPr id="3" name="Espace réservé du pied de page 2">
            <a:extLst>
              <a:ext uri="{FF2B5EF4-FFF2-40B4-BE49-F238E27FC236}">
                <a16:creationId xmlns:a16="http://schemas.microsoft.com/office/drawing/2014/main" id="{9FC159C7-D006-5B5F-1FEA-689C432B8C8C}"/>
              </a:ext>
            </a:extLst>
          </p:cNvPr>
          <p:cNvSpPr>
            <a:spLocks noGrp="1"/>
          </p:cNvSpPr>
          <p:nvPr>
            <p:ph type="ftr" sz="quarter" idx="46"/>
          </p:nvPr>
        </p:nvSpPr>
        <p:spPr/>
        <p:txBody>
          <a:bodyPr rtlCol="0">
            <a:noAutofit/>
          </a:bodyPr>
          <a:lstStyle>
            <a:defPPr>
              <a:defRPr lang="fr-FR"/>
            </a:defPPr>
          </a:lstStyle>
          <a:p>
            <a:pPr rtl="0"/>
            <a:r>
              <a:rPr lang="fr-FR" noProof="0"/>
              <a:t>Titre de la présentation</a:t>
            </a:r>
          </a:p>
        </p:txBody>
      </p:sp>
      <p:sp>
        <p:nvSpPr>
          <p:cNvPr id="4" name="Espace réservé du numéro de diapositive 3">
            <a:extLst>
              <a:ext uri="{FF2B5EF4-FFF2-40B4-BE49-F238E27FC236}">
                <a16:creationId xmlns:a16="http://schemas.microsoft.com/office/drawing/2014/main" id="{4F0EBABD-E264-2C96-1139-289A712F35B7}"/>
              </a:ext>
            </a:extLst>
          </p:cNvPr>
          <p:cNvSpPr>
            <a:spLocks noGrp="1"/>
          </p:cNvSpPr>
          <p:nvPr>
            <p:ph type="sldNum" sz="quarter" idx="47"/>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359088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7" name="Forme libre : Forme 19">
            <a:extLst>
              <a:ext uri="{FF2B5EF4-FFF2-40B4-BE49-F238E27FC236}">
                <a16:creationId xmlns:a16="http://schemas.microsoft.com/office/drawing/2014/main" id="{F38B75F8-75D4-4B41-B7C7-433032DD0A6F}"/>
              </a:ext>
            </a:extLst>
          </p:cNvPr>
          <p:cNvSpPr/>
          <p:nvPr userDrawn="1"/>
        </p:nvSpPr>
        <p:spPr>
          <a:xfrm flipH="1">
            <a:off x="769290" y="491100"/>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8" name="Forme libre : Forme 24">
            <a:extLst>
              <a:ext uri="{FF2B5EF4-FFF2-40B4-BE49-F238E27FC236}">
                <a16:creationId xmlns:a16="http://schemas.microsoft.com/office/drawing/2014/main" id="{671D1224-EDDC-4900-92DC-13608D44C524}"/>
              </a:ext>
            </a:extLst>
          </p:cNvPr>
          <p:cNvSpPr/>
          <p:nvPr userDrawn="1"/>
        </p:nvSpPr>
        <p:spPr>
          <a:xfrm flipH="1">
            <a:off x="783145"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noProof="0" dirty="0"/>
          </a:p>
        </p:txBody>
      </p:sp>
      <p:sp>
        <p:nvSpPr>
          <p:cNvPr id="15" name="Forme libre 14">
            <a:extLst>
              <a:ext uri="{FF2B5EF4-FFF2-40B4-BE49-F238E27FC236}">
                <a16:creationId xmlns:a16="http://schemas.microsoft.com/office/drawing/2014/main" id="{635A9E44-4E60-1AD1-0B85-72422683B48A}"/>
              </a:ext>
            </a:extLst>
          </p:cNvPr>
          <p:cNvSpPr/>
          <p:nvPr userDrawn="1"/>
        </p:nvSpPr>
        <p:spPr>
          <a:xfrm flipH="1">
            <a:off x="0" y="3709992"/>
            <a:ext cx="115794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noProof="0" dirty="0"/>
          </a:p>
        </p:txBody>
      </p:sp>
      <p:sp>
        <p:nvSpPr>
          <p:cNvPr id="21" name="Sous-titre 47" descr="Cliquez sur l’icône pour ajouter une imag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550705" y="3625598"/>
            <a:ext cx="2653545" cy="587964"/>
          </a:xfrm>
          <a:prstGeom prst="rect">
            <a:avLst/>
          </a:prstGeom>
        </p:spPr>
        <p:txBody>
          <a:bodyPr rtlCol="0" anchor="b">
            <a:noAutofit/>
          </a:bodyPr>
          <a:lstStyle>
            <a:lvl1pPr marL="0" indent="0" algn="l">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23" name="Espace réservé du contenu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550705" y="4246516"/>
            <a:ext cx="2653545" cy="1727103"/>
          </a:xfrm>
          <a:prstGeom prst="rect">
            <a:avLst/>
          </a:prstGeom>
        </p:spPr>
        <p:txBody>
          <a:bodyPr rtlCol="0">
            <a:noAutofit/>
          </a:bodyPr>
          <a:lstStyle>
            <a:lvl1pPr marL="0" indent="0" algn="l">
              <a:lnSpc>
                <a:spcPct val="100000"/>
              </a:lnSpc>
              <a:spcBef>
                <a:spcPts val="0"/>
              </a:spcBef>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noProof="0"/>
              <a:t>Modifiez les styles du texte </a:t>
            </a:r>
          </a:p>
        </p:txBody>
      </p:sp>
      <p:sp>
        <p:nvSpPr>
          <p:cNvPr id="37" name="Espace réservé à l’image">
            <a:extLst>
              <a:ext uri="{FF2B5EF4-FFF2-40B4-BE49-F238E27FC236}">
                <a16:creationId xmlns:a16="http://schemas.microsoft.com/office/drawing/2014/main" id="{264CF63C-079E-41AA-AA9A-762A765E699F}"/>
              </a:ext>
            </a:extLst>
          </p:cNvPr>
          <p:cNvSpPr>
            <a:spLocks noGrp="1"/>
          </p:cNvSpPr>
          <p:nvPr>
            <p:ph type="pic" sz="quarter" idx="51"/>
          </p:nvPr>
        </p:nvSpPr>
        <p:spPr>
          <a:xfrm>
            <a:off x="1788170" y="2296125"/>
            <a:ext cx="1886360" cy="214466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rtlCol="0" anchor="ctr">
            <a:noAutofit/>
          </a:bodyPr>
          <a:lstStyle>
            <a:lvl1pPr marL="0" indent="0" algn="ctr">
              <a:buNone/>
              <a:defRPr lang="fr-FR" sz="1000">
                <a:solidFill>
                  <a:schemeClr val="tx1"/>
                </a:solidFill>
              </a:defRPr>
            </a:lvl1pPr>
          </a:lstStyle>
          <a:p>
            <a:pPr rtl="0"/>
            <a:r>
              <a:rPr lang="fr-FR" noProof="0"/>
              <a:t>Cliquez sur l'icône pour ajouter une image</a:t>
            </a:r>
          </a:p>
        </p:txBody>
      </p:sp>
      <p:sp>
        <p:nvSpPr>
          <p:cNvPr id="17" name="Titre 1">
            <a:extLst>
              <a:ext uri="{FF2B5EF4-FFF2-40B4-BE49-F238E27FC236}">
                <a16:creationId xmlns:a16="http://schemas.microsoft.com/office/drawing/2014/main" id="{D041C638-CBB8-1159-9AF8-B5D14CC7BE0F}"/>
              </a:ext>
            </a:extLst>
          </p:cNvPr>
          <p:cNvSpPr>
            <a:spLocks noGrp="1"/>
          </p:cNvSpPr>
          <p:nvPr>
            <p:ph type="title"/>
          </p:nvPr>
        </p:nvSpPr>
        <p:spPr>
          <a:xfrm>
            <a:off x="4550704" y="1690878"/>
            <a:ext cx="6599429" cy="1325563"/>
          </a:xfrm>
        </p:spPr>
        <p:txBody>
          <a:bodyPr rtlCol="0" anchor="b">
            <a:noAutofit/>
          </a:bodyPr>
          <a:lstStyle>
            <a:defPPr>
              <a:defRPr lang="fr-FR"/>
            </a:defPPr>
          </a:lstStyle>
          <a:p>
            <a:pPr rtl="0"/>
            <a:r>
              <a:rPr lang="fr-FR" noProof="0"/>
              <a:t>Modifiez le style du titre</a:t>
            </a:r>
          </a:p>
        </p:txBody>
      </p:sp>
      <p:sp>
        <p:nvSpPr>
          <p:cNvPr id="18" name="Sous-titre 47" descr="Cliquez sur l’icône pour ajouter une imag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7811506" y="3625598"/>
            <a:ext cx="2653545" cy="587964"/>
          </a:xfrm>
          <a:prstGeom prst="rect">
            <a:avLst/>
          </a:prstGeom>
        </p:spPr>
        <p:txBody>
          <a:bodyPr rtlCol="0" anchor="b">
            <a:noAutofit/>
          </a:bodyPr>
          <a:lstStyle>
            <a:lvl1pPr marL="0" indent="0" algn="l">
              <a:lnSpc>
                <a:spcPct val="100000"/>
              </a:lnSpc>
              <a:buNone/>
              <a:defRPr lang="fr-FR" sz="1800" b="1">
                <a:solidFill>
                  <a:schemeClr val="bg1"/>
                </a:solidFill>
              </a:defRPr>
            </a:lvl1pPr>
            <a:lvl2pPr>
              <a:defRPr lang="fr-FR" sz="1000"/>
            </a:lvl2pPr>
            <a:lvl3pPr>
              <a:defRPr lang="fr-FR" sz="900"/>
            </a:lvl3pPr>
            <a:lvl4pPr>
              <a:defRPr lang="fr-FR" sz="800"/>
            </a:lvl4pPr>
            <a:lvl5pPr>
              <a:defRPr lang="fr-FR" sz="800"/>
            </a:lvl5pPr>
          </a:lstStyle>
          <a:p>
            <a:pPr lvl="0" rtl="0"/>
            <a:r>
              <a:rPr lang="fr-FR" noProof="0"/>
              <a:t>Modifiez le style du titre </a:t>
            </a:r>
          </a:p>
        </p:txBody>
      </p:sp>
      <p:sp>
        <p:nvSpPr>
          <p:cNvPr id="20" name="Espace réservé du contenu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7811506" y="4246516"/>
            <a:ext cx="2653545" cy="1727103"/>
          </a:xfrm>
          <a:prstGeom prst="rect">
            <a:avLst/>
          </a:prstGeom>
        </p:spPr>
        <p:txBody>
          <a:bodyPr rtlCol="0">
            <a:noAutofit/>
          </a:bodyPr>
          <a:lstStyle>
            <a:lvl1pPr marL="0" indent="0" algn="l">
              <a:lnSpc>
                <a:spcPct val="100000"/>
              </a:lnSpc>
              <a:spcBef>
                <a:spcPts val="0"/>
              </a:spcBef>
              <a:buNone/>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noProof="0"/>
              <a:t>Modifiez les styles du texte </a:t>
            </a:r>
          </a:p>
        </p:txBody>
      </p:sp>
      <p:sp>
        <p:nvSpPr>
          <p:cNvPr id="6" name="Espace réservé du numéro de diapositive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ois contenus">
    <p:spTree>
      <p:nvGrpSpPr>
        <p:cNvPr id="1" name=""/>
        <p:cNvGrpSpPr/>
        <p:nvPr/>
      </p:nvGrpSpPr>
      <p:grpSpPr>
        <a:xfrm>
          <a:off x="0" y="0"/>
          <a:ext cx="0" cy="0"/>
          <a:chOff x="0" y="0"/>
          <a:chExt cx="0" cy="0"/>
        </a:xfrm>
      </p:grpSpPr>
      <p:sp>
        <p:nvSpPr>
          <p:cNvPr id="15" name="Forme libre 14">
            <a:extLst>
              <a:ext uri="{FF2B5EF4-FFF2-40B4-BE49-F238E27FC236}">
                <a16:creationId xmlns:a16="http://schemas.microsoft.com/office/drawing/2014/main" id="{F946AB17-3782-8412-C51A-DE10A0637453}"/>
              </a:ext>
            </a:extLst>
          </p:cNvPr>
          <p:cNvSpPr/>
          <p:nvPr userDrawn="1"/>
        </p:nvSpPr>
        <p:spPr>
          <a:xfrm>
            <a:off x="0" y="2860787"/>
            <a:ext cx="2361029" cy="3676532"/>
          </a:xfrm>
          <a:custGeom>
            <a:avLst/>
            <a:gdLst>
              <a:gd name="connsiteX0" fmla="*/ 773997 w 2361029"/>
              <a:gd name="connsiteY0" fmla="*/ 0 h 3676532"/>
              <a:gd name="connsiteX1" fmla="*/ 2361029 w 2361029"/>
              <a:gd name="connsiteY1" fmla="*/ 925683 h 3676532"/>
              <a:gd name="connsiteX2" fmla="*/ 2361029 w 2361029"/>
              <a:gd name="connsiteY2" fmla="*/ 2763949 h 3676532"/>
              <a:gd name="connsiteX3" fmla="*/ 769661 w 2361029"/>
              <a:gd name="connsiteY3" fmla="*/ 3676532 h 3676532"/>
              <a:gd name="connsiteX4" fmla="*/ 0 w 2361029"/>
              <a:gd name="connsiteY4" fmla="*/ 3234717 h 3676532"/>
              <a:gd name="connsiteX5" fmla="*/ 0 w 2361029"/>
              <a:gd name="connsiteY5" fmla="*/ 44688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29" h="3676532">
                <a:moveTo>
                  <a:pt x="773997" y="0"/>
                </a:moveTo>
                <a:lnTo>
                  <a:pt x="2361029" y="925683"/>
                </a:lnTo>
                <a:lnTo>
                  <a:pt x="2361029" y="2763949"/>
                </a:lnTo>
                <a:lnTo>
                  <a:pt x="769661" y="3676532"/>
                </a:lnTo>
                <a:lnTo>
                  <a:pt x="0" y="3234717"/>
                </a:lnTo>
                <a:lnTo>
                  <a:pt x="0" y="44688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16" name="Forme libre 15">
            <a:extLst>
              <a:ext uri="{FF2B5EF4-FFF2-40B4-BE49-F238E27FC236}">
                <a16:creationId xmlns:a16="http://schemas.microsoft.com/office/drawing/2014/main" id="{2BA5A58B-9440-7DAB-E7D7-3143B049FBAC}"/>
              </a:ext>
            </a:extLst>
          </p:cNvPr>
          <p:cNvSpPr/>
          <p:nvPr userDrawn="1"/>
        </p:nvSpPr>
        <p:spPr>
          <a:xfrm flipH="1">
            <a:off x="1014233" y="5253270"/>
            <a:ext cx="1710765" cy="1593273"/>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22" name="Espace réservé du contenu 47" descr="Cliquez sur l’icône pour ajouter une image">
            <a:extLst>
              <a:ext uri="{FF2B5EF4-FFF2-40B4-BE49-F238E27FC236}">
                <a16:creationId xmlns:a16="http://schemas.microsoft.com/office/drawing/2014/main" id="{95ADF367-2619-4E00-AB82-8FFF41D0E5C2}"/>
              </a:ext>
            </a:extLst>
          </p:cNvPr>
          <p:cNvSpPr>
            <a:spLocks noGrp="1"/>
          </p:cNvSpPr>
          <p:nvPr>
            <p:ph type="body" sz="quarter" idx="27" hasCustomPrompt="1"/>
          </p:nvPr>
        </p:nvSpPr>
        <p:spPr>
          <a:xfrm>
            <a:off x="5271609" y="1025236"/>
            <a:ext cx="5162709" cy="420683"/>
          </a:xfrm>
          <a:prstGeom prst="rect">
            <a:avLst/>
          </a:prstGeom>
        </p:spPr>
        <p:txBody>
          <a:bodyPr rtlCol="0" anchor="b">
            <a:noAutofit/>
          </a:bodyPr>
          <a:lstStyle>
            <a:lvl1pPr marL="0" indent="0" algn="l">
              <a:lnSpc>
                <a:spcPct val="100000"/>
              </a:lnSpc>
              <a:buNone/>
              <a:defRPr lang="fr-FR" sz="1800" b="1" i="0">
                <a:solidFill>
                  <a:schemeClr val="bg1"/>
                </a:solidFill>
                <a:latin typeface="+mn-lt"/>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3" name="Espace réservé du contenu 47">
            <a:extLst>
              <a:ext uri="{FF2B5EF4-FFF2-40B4-BE49-F238E27FC236}">
                <a16:creationId xmlns:a16="http://schemas.microsoft.com/office/drawing/2014/main" id="{8CEB04CE-793E-47B4-8D80-9B82864F2CDF}"/>
              </a:ext>
            </a:extLst>
          </p:cNvPr>
          <p:cNvSpPr>
            <a:spLocks noGrp="1"/>
          </p:cNvSpPr>
          <p:nvPr>
            <p:ph type="body" sz="quarter" idx="28" hasCustomPrompt="1"/>
          </p:nvPr>
        </p:nvSpPr>
        <p:spPr>
          <a:xfrm>
            <a:off x="5271608" y="1469069"/>
            <a:ext cx="5162709" cy="1506166"/>
          </a:xfrm>
          <a:prstGeom prst="rect">
            <a:avLst/>
          </a:prstGeom>
        </p:spPr>
        <p:txBody>
          <a:bodyPr rtlCol="0">
            <a:noAutofit/>
          </a:bodyPr>
          <a:lstStyle>
            <a:lvl1pPr marL="228600" indent="-228600" algn="l">
              <a:lnSpc>
                <a:spcPct val="100000"/>
              </a:lnSpc>
              <a:spcBef>
                <a:spcPts val="0"/>
              </a:spcBef>
              <a:spcAft>
                <a:spcPts val="600"/>
              </a:spcAft>
              <a:buFont typeface="Arial" panose="020B0604020202020204" pitchFamily="34" charset="0"/>
              <a:buChar char="•"/>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4" name="Espace réservé du contenu 47" descr="Cliquez sur l’icône pour ajouter une image">
            <a:extLst>
              <a:ext uri="{FF2B5EF4-FFF2-40B4-BE49-F238E27FC236}">
                <a16:creationId xmlns:a16="http://schemas.microsoft.com/office/drawing/2014/main" id="{067BF8FD-2643-4122-BE3E-63F413244ECB}"/>
              </a:ext>
            </a:extLst>
          </p:cNvPr>
          <p:cNvSpPr>
            <a:spLocks noGrp="1"/>
          </p:cNvSpPr>
          <p:nvPr>
            <p:ph type="body" sz="quarter" idx="29" hasCustomPrompt="1"/>
          </p:nvPr>
        </p:nvSpPr>
        <p:spPr>
          <a:xfrm>
            <a:off x="5271609" y="2984685"/>
            <a:ext cx="5162709" cy="420683"/>
          </a:xfrm>
          <a:prstGeom prst="rect">
            <a:avLst/>
          </a:prstGeom>
        </p:spPr>
        <p:txBody>
          <a:bodyPr rtlCol="0" anchor="b">
            <a:noAutofit/>
          </a:bodyPr>
          <a:lstStyle>
            <a:lvl1pPr marL="0" indent="0" algn="l">
              <a:lnSpc>
                <a:spcPct val="100000"/>
              </a:lnSpc>
              <a:buNone/>
              <a:defRPr lang="fr-FR" sz="1800" b="1" i="0">
                <a:solidFill>
                  <a:schemeClr val="bg1"/>
                </a:solidFill>
                <a:latin typeface="+mn-lt"/>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6" name="Espace réservé du contenu 47" descr="Cliquez sur l’icône pour ajouter une image">
            <a:extLst>
              <a:ext uri="{FF2B5EF4-FFF2-40B4-BE49-F238E27FC236}">
                <a16:creationId xmlns:a16="http://schemas.microsoft.com/office/drawing/2014/main" id="{02260D10-FEA1-48A7-B544-FAEEAECF5DE2}"/>
              </a:ext>
            </a:extLst>
          </p:cNvPr>
          <p:cNvSpPr>
            <a:spLocks noGrp="1"/>
          </p:cNvSpPr>
          <p:nvPr>
            <p:ph type="body" sz="quarter" idx="31" hasCustomPrompt="1"/>
          </p:nvPr>
        </p:nvSpPr>
        <p:spPr>
          <a:xfrm>
            <a:off x="5271607" y="4597473"/>
            <a:ext cx="5162709" cy="421399"/>
          </a:xfrm>
          <a:prstGeom prst="rect">
            <a:avLst/>
          </a:prstGeom>
        </p:spPr>
        <p:txBody>
          <a:bodyPr rtlCol="0" anchor="b">
            <a:noAutofit/>
          </a:bodyPr>
          <a:lstStyle>
            <a:lvl1pPr marL="0" indent="0" algn="l">
              <a:lnSpc>
                <a:spcPct val="100000"/>
              </a:lnSpc>
              <a:buNone/>
              <a:defRPr lang="fr-FR" sz="1800" b="1" i="0">
                <a:solidFill>
                  <a:schemeClr val="bg1"/>
                </a:solidFill>
                <a:latin typeface="+mn-lt"/>
                <a:cs typeface="Posterama" panose="020B0504020200020000" pitchFamily="34" charset="0"/>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0" name="Espace réservé du contenu 47">
            <a:extLst>
              <a:ext uri="{FF2B5EF4-FFF2-40B4-BE49-F238E27FC236}">
                <a16:creationId xmlns:a16="http://schemas.microsoft.com/office/drawing/2014/main" id="{64584B30-8BCF-4D75-8A6C-FD82347CC7B6}"/>
              </a:ext>
            </a:extLst>
          </p:cNvPr>
          <p:cNvSpPr>
            <a:spLocks noGrp="1"/>
          </p:cNvSpPr>
          <p:nvPr>
            <p:ph type="body" sz="quarter" idx="34" hasCustomPrompt="1"/>
          </p:nvPr>
        </p:nvSpPr>
        <p:spPr>
          <a:xfrm>
            <a:off x="5271608" y="3419684"/>
            <a:ext cx="5162709" cy="1177789"/>
          </a:xfrm>
          <a:prstGeom prst="rect">
            <a:avLst/>
          </a:prstGeom>
        </p:spPr>
        <p:txBody>
          <a:bodyPr rtlCol="0">
            <a:noAutofit/>
          </a:bodyPr>
          <a:lstStyle>
            <a:lvl1pPr marL="228600" indent="-228600" algn="l">
              <a:lnSpc>
                <a:spcPct val="100000"/>
              </a:lnSpc>
              <a:spcBef>
                <a:spcPts val="0"/>
              </a:spcBef>
              <a:spcAft>
                <a:spcPts val="600"/>
              </a:spcAft>
              <a:buFont typeface="Arial" panose="020B0604020202020204" pitchFamily="34" charset="0"/>
              <a:buChar char="•"/>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8" name="Espace réservé du contenu 47">
            <a:extLst>
              <a:ext uri="{FF2B5EF4-FFF2-40B4-BE49-F238E27FC236}">
                <a16:creationId xmlns:a16="http://schemas.microsoft.com/office/drawing/2014/main" id="{A4A25056-27FA-4039-ACFA-6624F778712A}"/>
              </a:ext>
            </a:extLst>
          </p:cNvPr>
          <p:cNvSpPr>
            <a:spLocks noGrp="1"/>
          </p:cNvSpPr>
          <p:nvPr>
            <p:ph type="body" sz="quarter" idx="35" hasCustomPrompt="1"/>
          </p:nvPr>
        </p:nvSpPr>
        <p:spPr>
          <a:xfrm>
            <a:off x="5271608" y="5041922"/>
            <a:ext cx="5162709" cy="1635938"/>
          </a:xfrm>
          <a:prstGeom prst="rect">
            <a:avLst/>
          </a:prstGeom>
        </p:spPr>
        <p:txBody>
          <a:bodyPr rtlCol="0">
            <a:noAutofit/>
          </a:bodyPr>
          <a:lstStyle>
            <a:lvl1pPr marL="228600" indent="-228600" algn="l">
              <a:lnSpc>
                <a:spcPct val="100000"/>
              </a:lnSpc>
              <a:spcBef>
                <a:spcPts val="0"/>
              </a:spcBef>
              <a:spcAft>
                <a:spcPts val="600"/>
              </a:spcAft>
              <a:buFont typeface="Arial" panose="020B0604020202020204" pitchFamily="34" charset="0"/>
              <a:buChar char="•"/>
              <a:defRPr lang="fr-FR" sz="14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27" name="Forme libre : Forme 24">
            <a:extLst>
              <a:ext uri="{FF2B5EF4-FFF2-40B4-BE49-F238E27FC236}">
                <a16:creationId xmlns:a16="http://schemas.microsoft.com/office/drawing/2014/main" id="{A23F9759-CF52-CE45-5E22-9678534685A7}"/>
              </a:ext>
            </a:extLst>
          </p:cNvPr>
          <p:cNvSpPr/>
          <p:nvPr userDrawn="1"/>
        </p:nvSpPr>
        <p:spPr>
          <a:xfrm flipH="1">
            <a:off x="2631891"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6" name="Titre 5">
            <a:extLst>
              <a:ext uri="{FF2B5EF4-FFF2-40B4-BE49-F238E27FC236}">
                <a16:creationId xmlns:a16="http://schemas.microsoft.com/office/drawing/2014/main" id="{5D84FCC1-368D-680C-31AA-597C3AAF4232}"/>
              </a:ext>
            </a:extLst>
          </p:cNvPr>
          <p:cNvSpPr>
            <a:spLocks noGrp="1"/>
          </p:cNvSpPr>
          <p:nvPr>
            <p:ph type="title"/>
          </p:nvPr>
        </p:nvSpPr>
        <p:spPr>
          <a:xfrm>
            <a:off x="502665" y="707105"/>
            <a:ext cx="3994173" cy="2277580"/>
          </a:xfrm>
        </p:spPr>
        <p:txBody>
          <a:bodyPr rtlCol="0" anchor="t">
            <a:noAutofit/>
          </a:bodyPr>
          <a:lstStyle>
            <a:defPPr>
              <a:defRPr lang="fr-FR"/>
            </a:defPPr>
          </a:lstStyle>
          <a:p>
            <a:pPr rtl="0"/>
            <a:r>
              <a:rPr lang="fr-FR"/>
              <a:t>Modifiez le style du titre</a:t>
            </a:r>
            <a:endParaRPr lang="fr-FR" dirty="0"/>
          </a:p>
        </p:txBody>
      </p:sp>
      <p:sp>
        <p:nvSpPr>
          <p:cNvPr id="18" name="Espace réservé d’image 2">
            <a:extLst>
              <a:ext uri="{FF2B5EF4-FFF2-40B4-BE49-F238E27FC236}">
                <a16:creationId xmlns:a16="http://schemas.microsoft.com/office/drawing/2014/main" id="{E53E8C9F-CD73-30CD-1F24-20F2E6149D58}"/>
              </a:ext>
            </a:extLst>
          </p:cNvPr>
          <p:cNvSpPr>
            <a:spLocks noGrp="1"/>
          </p:cNvSpPr>
          <p:nvPr>
            <p:ph type="pic" sz="quarter" idx="36"/>
          </p:nvPr>
        </p:nvSpPr>
        <p:spPr>
          <a:xfrm>
            <a:off x="4734172" y="1141669"/>
            <a:ext cx="507778" cy="565882"/>
          </a:xfrm>
        </p:spPr>
        <p:txBody>
          <a:bodyPr lIns="0" rIns="0"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fr-FR"/>
            </a:pPr>
            <a:r>
              <a:rPr lang="fr-FR"/>
              <a:t>Cliquez sur l'icône pour ajouter une image</a:t>
            </a:r>
            <a:endParaRPr lang="fr-FR" dirty="0"/>
          </a:p>
        </p:txBody>
      </p:sp>
      <p:sp>
        <p:nvSpPr>
          <p:cNvPr id="19" name="Espace réservé d’image 2">
            <a:extLst>
              <a:ext uri="{FF2B5EF4-FFF2-40B4-BE49-F238E27FC236}">
                <a16:creationId xmlns:a16="http://schemas.microsoft.com/office/drawing/2014/main" id="{CE61E189-349E-0076-EA43-7BCB6E24CE86}"/>
              </a:ext>
            </a:extLst>
          </p:cNvPr>
          <p:cNvSpPr>
            <a:spLocks noGrp="1"/>
          </p:cNvSpPr>
          <p:nvPr>
            <p:ph type="pic" sz="quarter" idx="37"/>
          </p:nvPr>
        </p:nvSpPr>
        <p:spPr>
          <a:xfrm>
            <a:off x="4724705" y="3105650"/>
            <a:ext cx="536270" cy="565882"/>
          </a:xfrm>
        </p:spPr>
        <p:txBody>
          <a:bodyPr lIns="0" rIns="0"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fr-FR"/>
            </a:pPr>
            <a:r>
              <a:rPr lang="fr-FR"/>
              <a:t>Cliquez sur l'icône pour ajouter une image</a:t>
            </a:r>
            <a:endParaRPr lang="fr-FR" dirty="0"/>
          </a:p>
        </p:txBody>
      </p:sp>
      <p:sp>
        <p:nvSpPr>
          <p:cNvPr id="21" name="Espace réservé d’image 2">
            <a:extLst>
              <a:ext uri="{FF2B5EF4-FFF2-40B4-BE49-F238E27FC236}">
                <a16:creationId xmlns:a16="http://schemas.microsoft.com/office/drawing/2014/main" id="{68B04572-5D47-C3DF-CDEA-15EC646EA8FE}"/>
              </a:ext>
            </a:extLst>
          </p:cNvPr>
          <p:cNvSpPr>
            <a:spLocks noGrp="1"/>
          </p:cNvSpPr>
          <p:nvPr>
            <p:ph type="pic" sz="quarter" idx="38"/>
          </p:nvPr>
        </p:nvSpPr>
        <p:spPr>
          <a:xfrm>
            <a:off x="4714069" y="4716041"/>
            <a:ext cx="536270" cy="565882"/>
          </a:xfrm>
        </p:spPr>
        <p:txBody>
          <a:bodyPr lIns="0" rIns="0"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800">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fr-FR"/>
            </a:pPr>
            <a:r>
              <a:rPr lang="fr-FR"/>
              <a:t>Cliquez sur l'icône pour ajouter une image</a:t>
            </a:r>
            <a:endParaRPr lang="fr-FR" dirty="0"/>
          </a:p>
        </p:txBody>
      </p:sp>
      <p:sp>
        <p:nvSpPr>
          <p:cNvPr id="5" name="Espace réservé du numéro de diapositive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2662113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ésumé">
    <p:spTree>
      <p:nvGrpSpPr>
        <p:cNvPr id="1" name=""/>
        <p:cNvGrpSpPr/>
        <p:nvPr/>
      </p:nvGrpSpPr>
      <p:grpSpPr>
        <a:xfrm>
          <a:off x="0" y="0"/>
          <a:ext cx="0" cy="0"/>
          <a:chOff x="0" y="0"/>
          <a:chExt cx="0" cy="0"/>
        </a:xfrm>
      </p:grpSpPr>
      <p:sp>
        <p:nvSpPr>
          <p:cNvPr id="8" name="Espace réservé du contenu 47">
            <a:extLst>
              <a:ext uri="{FF2B5EF4-FFF2-40B4-BE49-F238E27FC236}">
                <a16:creationId xmlns:a16="http://schemas.microsoft.com/office/drawing/2014/main" id="{3EDD8D3E-653B-4A9E-9868-3B013A65FE9F}"/>
              </a:ext>
            </a:extLst>
          </p:cNvPr>
          <p:cNvSpPr>
            <a:spLocks noGrp="1"/>
          </p:cNvSpPr>
          <p:nvPr>
            <p:ph type="pic" sz="quarter" idx="48"/>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ln w="19050">
            <a:solidFill>
              <a:schemeClr val="tx1"/>
            </a:solidFill>
          </a:ln>
        </p:spPr>
        <p:txBody>
          <a:bodyPr rtlCol="0" anchor="ctr">
            <a:noAutofit/>
          </a:bodyPr>
          <a:lstStyle>
            <a:lvl1pPr marL="0" indent="0" algn="ctr">
              <a:buNone/>
              <a:defRPr lang="fr-FR">
                <a:solidFill>
                  <a:schemeClr val="bg1"/>
                </a:solidFill>
              </a:defRPr>
            </a:lvl1pPr>
          </a:lstStyle>
          <a:p>
            <a:pPr rtl="0"/>
            <a:r>
              <a:rPr lang="fr-FR"/>
              <a:t>Cliquez sur l'icône pour ajouter une image</a:t>
            </a:r>
            <a:endParaRPr lang="fr-FR" altLang="en-US"/>
          </a:p>
        </p:txBody>
      </p:sp>
      <p:sp>
        <p:nvSpPr>
          <p:cNvPr id="18" name="Espace réservé du contenu 47">
            <a:extLst>
              <a:ext uri="{FF2B5EF4-FFF2-40B4-BE49-F238E27FC236}">
                <a16:creationId xmlns:a16="http://schemas.microsoft.com/office/drawing/2014/main" id="{DD4E6A9F-7400-917B-6A6B-6BAB445E85FA}"/>
              </a:ext>
            </a:extLst>
          </p:cNvPr>
          <p:cNvSpPr>
            <a:spLocks noGrp="1"/>
          </p:cNvSpPr>
          <p:nvPr>
            <p:ph type="body" sz="quarter" idx="28" hasCustomPrompt="1"/>
          </p:nvPr>
        </p:nvSpPr>
        <p:spPr>
          <a:xfrm>
            <a:off x="517427" y="3253120"/>
            <a:ext cx="4959822" cy="2007158"/>
          </a:xfrm>
          <a:prstGeom prst="rect">
            <a:avLst/>
          </a:prstGeom>
        </p:spPr>
        <p:txBody>
          <a:bodyPr rtlCol="0">
            <a:noAutofit/>
          </a:bodyPr>
          <a:lstStyle>
            <a:lvl1pPr marL="0" indent="0">
              <a:lnSpc>
                <a:spcPct val="100000"/>
              </a:lnSpc>
              <a:buNone/>
              <a:defRPr lang="fr-FR" sz="1500" b="0">
                <a:solidFill>
                  <a:schemeClr val="bg1"/>
                </a:solidFill>
                <a:latin typeface="+mn-lt"/>
              </a:defRPr>
            </a:lvl1pPr>
            <a:lvl2pPr>
              <a:defRPr lang="fr-FR" sz="1000"/>
            </a:lvl2pPr>
            <a:lvl3pPr>
              <a:defRPr lang="fr-FR" sz="900"/>
            </a:lvl3pPr>
            <a:lvl4pPr>
              <a:defRPr lang="fr-FR" sz="800"/>
            </a:lvl4pPr>
            <a:lvl5pPr>
              <a:defRPr lang="fr-FR" sz="800"/>
            </a:lvl5pPr>
          </a:lstStyle>
          <a:p>
            <a:pPr lvl="0" rtl="0"/>
            <a:r>
              <a:rPr lang="fr-FR"/>
              <a:t>Modifiez les styles du texte </a:t>
            </a:r>
          </a:p>
        </p:txBody>
      </p:sp>
      <p:sp>
        <p:nvSpPr>
          <p:cNvPr id="19" name="Forme libre : Forme 25">
            <a:extLst>
              <a:ext uri="{FF2B5EF4-FFF2-40B4-BE49-F238E27FC236}">
                <a16:creationId xmlns:a16="http://schemas.microsoft.com/office/drawing/2014/main" id="{D7BBD3E8-D5DD-C21F-3792-4880373CCDCC}"/>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20" name="Forme libre : Forme 11">
            <a:extLst>
              <a:ext uri="{FF2B5EF4-FFF2-40B4-BE49-F238E27FC236}">
                <a16:creationId xmlns:a16="http://schemas.microsoft.com/office/drawing/2014/main" id="{FC461D80-0CAC-62E5-726A-63B48BEF3F25}"/>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Titre 2">
            <a:extLst>
              <a:ext uri="{FF2B5EF4-FFF2-40B4-BE49-F238E27FC236}">
                <a16:creationId xmlns:a16="http://schemas.microsoft.com/office/drawing/2014/main" id="{D4944167-AFE9-AE61-AF44-B9AEE24D17D8}"/>
              </a:ext>
            </a:extLst>
          </p:cNvPr>
          <p:cNvSpPr>
            <a:spLocks noGrp="1"/>
          </p:cNvSpPr>
          <p:nvPr>
            <p:ph type="title"/>
          </p:nvPr>
        </p:nvSpPr>
        <p:spPr>
          <a:xfrm>
            <a:off x="517427" y="2497488"/>
            <a:ext cx="9823998" cy="1325563"/>
          </a:xfrm>
        </p:spPr>
        <p:txBody>
          <a:bodyPr rtlCol="0" anchor="t">
            <a:noAutofit/>
          </a:bodyPr>
          <a:lstStyle>
            <a:defPPr>
              <a:defRPr lang="fr-FR"/>
            </a:defPPr>
          </a:lstStyle>
          <a:p>
            <a:pPr rtl="0"/>
            <a:r>
              <a:rPr lang="fr-FR"/>
              <a:t>Modifiez le style du titre</a:t>
            </a:r>
            <a:endParaRPr lang="fr-FR" dirty="0"/>
          </a:p>
        </p:txBody>
      </p:sp>
      <p:sp>
        <p:nvSpPr>
          <p:cNvPr id="2" name="Espace réservé du pied de page 1">
            <a:extLst>
              <a:ext uri="{FF2B5EF4-FFF2-40B4-BE49-F238E27FC236}">
                <a16:creationId xmlns:a16="http://schemas.microsoft.com/office/drawing/2014/main" id="{47268D53-92DA-7335-4DAB-83485CAF3FE9}"/>
              </a:ext>
            </a:extLst>
          </p:cNvPr>
          <p:cNvSpPr>
            <a:spLocks noGrp="1"/>
          </p:cNvSpPr>
          <p:nvPr>
            <p:ph type="ftr" sz="quarter" idx="49"/>
          </p:nvPr>
        </p:nvSpPr>
        <p:spPr/>
        <p:txBody>
          <a:bodyPr rtlCol="0">
            <a:noAutofit/>
          </a:bodyPr>
          <a:lstStyle>
            <a:defPPr>
              <a:defRPr lang="fr-FR"/>
            </a:defPPr>
          </a:lstStyle>
          <a:p>
            <a:pPr rtl="0"/>
            <a:r>
              <a:rPr lang="fr-FR" noProof="0"/>
              <a:t>Titre de la présentation</a:t>
            </a:r>
          </a:p>
        </p:txBody>
      </p:sp>
      <p:sp>
        <p:nvSpPr>
          <p:cNvPr id="6" name="Espace réservé du numéro de diapositive 5">
            <a:extLst>
              <a:ext uri="{FF2B5EF4-FFF2-40B4-BE49-F238E27FC236}">
                <a16:creationId xmlns:a16="http://schemas.microsoft.com/office/drawing/2014/main" id="{9F9FCB16-3643-AB04-D20E-A14FFE07F67C}"/>
              </a:ext>
            </a:extLst>
          </p:cNvPr>
          <p:cNvSpPr>
            <a:spLocks noGrp="1"/>
          </p:cNvSpPr>
          <p:nvPr>
            <p:ph type="sldNum" sz="quarter" idx="50"/>
          </p:nvPr>
        </p:nvSpPr>
        <p:spPr/>
        <p:txBody>
          <a:bodyPr rtlCol="0">
            <a:noAutofit/>
          </a:bodyPr>
          <a:lstStyle>
            <a:defPPr>
              <a:defRPr lang="fr-FR"/>
            </a:defPPr>
          </a:lstStyle>
          <a:p>
            <a:pPr rtl="0"/>
            <a:fld id="{47FEACEE-25B4-4A2D-B147-27296E36371D}" type="slidenum">
              <a:rPr lang="fr-FR" altLang="zh-CN" noProof="0" smtClean="0"/>
              <a:pPr/>
              <a:t>‹N°›</a:t>
            </a:fld>
            <a:endParaRPr lang="fr-FR" altLang="zh-CN" noProof="0" dirty="0"/>
          </a:p>
        </p:txBody>
      </p:sp>
    </p:spTree>
    <p:extLst>
      <p:ext uri="{BB962C8B-B14F-4D97-AF65-F5344CB8AC3E}">
        <p14:creationId xmlns:p14="http://schemas.microsoft.com/office/powerpoint/2010/main" val="3213276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erci">
    <p:spTree>
      <p:nvGrpSpPr>
        <p:cNvPr id="1" name=""/>
        <p:cNvGrpSpPr/>
        <p:nvPr/>
      </p:nvGrpSpPr>
      <p:grpSpPr>
        <a:xfrm>
          <a:off x="0" y="0"/>
          <a:ext cx="0" cy="0"/>
          <a:chOff x="0" y="0"/>
          <a:chExt cx="0" cy="0"/>
        </a:xfrm>
      </p:grpSpPr>
      <p:sp>
        <p:nvSpPr>
          <p:cNvPr id="47" name="Forme libre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9" name="Hexagone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0" name="Hexagone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1" name="Hexagone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2" name="Hexagone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44" name="Forme libre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14" name="Hexagone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15" name="Hexagone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43" name="Forme libre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18" name="Hexagone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p>
        </p:txBody>
      </p:sp>
      <p:sp>
        <p:nvSpPr>
          <p:cNvPr id="46" name="Forme libre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28" name="Espace réservé du contenu 47">
            <a:extLst>
              <a:ext uri="{FF2B5EF4-FFF2-40B4-BE49-F238E27FC236}">
                <a16:creationId xmlns:a16="http://schemas.microsoft.com/office/drawing/2014/main"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rtlCol="0">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29" name="Espace réservé du contenu 47">
            <a:extLst>
              <a:ext uri="{FF2B5EF4-FFF2-40B4-BE49-F238E27FC236}">
                <a16:creationId xmlns:a16="http://schemas.microsoft.com/office/drawing/2014/main"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rtlCol="0">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30" name="Espace réservé du contenu 47">
            <a:extLst>
              <a:ext uri="{FF2B5EF4-FFF2-40B4-BE49-F238E27FC236}">
                <a16:creationId xmlns:a16="http://schemas.microsoft.com/office/drawing/2014/main"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rtlCol="0">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31" name="Espace réservé du contenu 47">
            <a:extLst>
              <a:ext uri="{FF2B5EF4-FFF2-40B4-BE49-F238E27FC236}">
                <a16:creationId xmlns:a16="http://schemas.microsoft.com/office/drawing/2014/main"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rtlCol="0">
            <a:noAutofit/>
          </a:bodyPr>
          <a:lstStyle>
            <a:lvl1pPr marL="0" indent="0" algn="l">
              <a:buFontTx/>
              <a:buNone/>
              <a:defRPr lang="fr-FR" sz="1050">
                <a:solidFill>
                  <a:schemeClr val="bg1"/>
                </a:solidFill>
              </a:defRPr>
            </a:lvl1pPr>
          </a:lstStyle>
          <a:p>
            <a:pPr rtl="0"/>
            <a:r>
              <a:rPr lang="fr-FR"/>
              <a:t>Cliquez sur l'icône pour ajouter une image</a:t>
            </a:r>
            <a:endParaRPr lang="fr-FR" altLang="zh-CN" dirty="0"/>
          </a:p>
        </p:txBody>
      </p:sp>
      <p:sp>
        <p:nvSpPr>
          <p:cNvPr id="21" name="Espace réservé du contenu 47" descr="Cliquez sur l’icône pour ajouter une image">
            <a:extLst>
              <a:ext uri="{FF2B5EF4-FFF2-40B4-BE49-F238E27FC236}">
                <a16:creationId xmlns:a16="http://schemas.microsoft.com/office/drawing/2014/main"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rtlCol="0" anchor="t">
            <a:noAutofit/>
          </a:bodyPr>
          <a:lstStyle>
            <a:lvl1pPr marL="0" indent="0" algn="l">
              <a:lnSpc>
                <a:spcPct val="100000"/>
              </a:lnSpc>
              <a:buNone/>
              <a:defRPr lang="fr-FR" sz="1800" b="0">
                <a:solidFill>
                  <a:schemeClr val="bg1"/>
                </a:solidFill>
              </a:defRPr>
            </a:lvl1pPr>
            <a:lvl2pPr>
              <a:defRPr lang="fr-FR" sz="1000"/>
            </a:lvl2pPr>
            <a:lvl3pPr>
              <a:defRPr lang="fr-FR" sz="900"/>
            </a:lvl3pPr>
            <a:lvl4pPr>
              <a:defRPr lang="fr-FR" sz="800"/>
            </a:lvl4pPr>
            <a:lvl5pPr>
              <a:defRPr lang="fr-FR" sz="800"/>
            </a:lvl5pPr>
          </a:lstStyle>
          <a:p>
            <a:pPr lvl="0" rtl="0"/>
            <a:r>
              <a:rPr lang="fr-FR"/>
              <a:t>Modifiez le style du titre </a:t>
            </a:r>
          </a:p>
        </p:txBody>
      </p:sp>
      <p:sp>
        <p:nvSpPr>
          <p:cNvPr id="22" name="Titre 1">
            <a:extLst>
              <a:ext uri="{FF2B5EF4-FFF2-40B4-BE49-F238E27FC236}">
                <a16:creationId xmlns:a16="http://schemas.microsoft.com/office/drawing/2014/main" id="{4722C9EB-D452-B3DF-5219-160F48DE789C}"/>
              </a:ext>
            </a:extLst>
          </p:cNvPr>
          <p:cNvSpPr>
            <a:spLocks noGrp="1"/>
          </p:cNvSpPr>
          <p:nvPr>
            <p:ph type="title"/>
          </p:nvPr>
        </p:nvSpPr>
        <p:spPr>
          <a:xfrm>
            <a:off x="6096000" y="1703538"/>
            <a:ext cx="5055698" cy="1325563"/>
          </a:xfrm>
        </p:spPr>
        <p:txBody>
          <a:bodyPr rtlCol="0" anchor="b">
            <a:noAutofit/>
          </a:bodyPr>
          <a:lstStyle>
            <a:defPPr>
              <a:defRPr lang="fr-FR"/>
            </a:defPPr>
          </a:lstStyle>
          <a:p>
            <a:pPr rtl="0"/>
            <a:r>
              <a:rPr lang="fr-FR"/>
              <a:t>Modifiez le style du titre</a:t>
            </a:r>
            <a:endParaRPr lang="fr-FR" dirty="0"/>
          </a:p>
        </p:txBody>
      </p:sp>
      <p:sp>
        <p:nvSpPr>
          <p:cNvPr id="40" name="Forme libre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Tree>
    <p:extLst>
      <p:ext uri="{BB962C8B-B14F-4D97-AF65-F5344CB8AC3E}">
        <p14:creationId xmlns:p14="http://schemas.microsoft.com/office/powerpoint/2010/main" val="3147334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re, contenu et image">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rtlCol="0" anchor="b" anchorCtr="0">
            <a:noAutofit/>
          </a:bodyPr>
          <a:lstStyle>
            <a:lvl1pPr>
              <a:defRPr lang="fr-FR" sz="4400" b="1" i="0">
                <a:solidFill>
                  <a:schemeClr val="bg1"/>
                </a:solidFill>
                <a:latin typeface="+mj-lt"/>
              </a:defRPr>
            </a:lvl1pPr>
          </a:lstStyle>
          <a:p>
            <a:pPr rtl="0"/>
            <a:r>
              <a:rPr lang="fr-FR"/>
              <a:t>Cliquez pour ajouter un titre </a:t>
            </a:r>
          </a:p>
        </p:txBody>
      </p:sp>
      <p:sp>
        <p:nvSpPr>
          <p:cNvPr id="3" name="Espace réservé du contenu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rtlCol="0">
            <a:normAutofit/>
          </a:bodyPr>
          <a:lstStyle>
            <a:lvl1pPr marL="0" indent="0">
              <a:spcBef>
                <a:spcPts val="1800"/>
              </a:spcBef>
              <a:buFont typeface="Arial" panose="020B0604020202020204" pitchFamily="34" charset="0"/>
              <a:buNone/>
              <a:defRPr lang="fr-FR" sz="2000"/>
            </a:lvl1pPr>
            <a:lvl2pPr indent="-283464">
              <a:spcBef>
                <a:spcPts val="1800"/>
              </a:spcBef>
              <a:defRPr lang="fr-FR" sz="2000"/>
            </a:lvl2pPr>
            <a:lvl3pPr indent="-283464">
              <a:spcBef>
                <a:spcPts val="1800"/>
              </a:spcBef>
              <a:defRPr lang="fr-FR" sz="2000"/>
            </a:lvl3pPr>
            <a:lvl4pPr indent="-283464">
              <a:spcBef>
                <a:spcPts val="1800"/>
              </a:spcBef>
              <a:defRPr lang="fr-FR" sz="2000"/>
            </a:lvl4pPr>
            <a:lvl5pPr indent="-283464">
              <a:spcBef>
                <a:spcPts val="1800"/>
              </a:spcBef>
              <a:defRPr lang="fr-FR" sz="2000"/>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Espace réservé d’image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rtlCol="0">
            <a:normAutofit/>
          </a:bodyPr>
          <a:lstStyle>
            <a:lvl1pPr marL="0" indent="0" algn="ctr">
              <a:buNone/>
              <a:defRPr lang="fr-FR" sz="2000">
                <a:solidFill>
                  <a:schemeClr val="bg1"/>
                </a:solidFill>
              </a:defRPr>
            </a:lvl1pPr>
          </a:lstStyle>
          <a:p>
            <a:pPr rtl="0"/>
            <a:r>
              <a:rPr lang="fr-FR"/>
              <a:t>Cliquez sur l'icône pour ajouter une image</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a:t>‹N°›</a:t>
            </a:fld>
            <a:endParaRPr lang="fr-FR" dirty="0">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dirty="0">
              <a:latin typeface="+mn-lt"/>
            </a:endParaRPr>
          </a:p>
        </p:txBody>
      </p:sp>
    </p:spTree>
    <p:extLst>
      <p:ext uri="{BB962C8B-B14F-4D97-AF65-F5344CB8AC3E}">
        <p14:creationId xmlns:p14="http://schemas.microsoft.com/office/powerpoint/2010/main" val="22762323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9DD8CC44-8D34-4B59-83E6-12DBEE060752}" type="datetime1">
              <a:rPr lang="fr-FR" noProof="0" smtClean="0"/>
              <a:t>30/04/2025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69E57DC2-970A-4B3E-BB1C-7A09969E49DF}" type="slidenum">
              <a:rPr lang="fr-FR" noProof="0" smtClean="0"/>
              <a:t>‹N°›</a:t>
            </a:fld>
            <a:endParaRPr lang="fr-FR" noProof="0"/>
          </a:p>
        </p:txBody>
      </p:sp>
    </p:spTree>
    <p:extLst>
      <p:ext uri="{BB962C8B-B14F-4D97-AF65-F5344CB8AC3E}">
        <p14:creationId xmlns:p14="http://schemas.microsoft.com/office/powerpoint/2010/main" val="2992988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ntenu avec légende">
    <p:spTree>
      <p:nvGrpSpPr>
        <p:cNvPr id="1" name=""/>
        <p:cNvGrpSpPr/>
        <p:nvPr/>
      </p:nvGrpSpPr>
      <p:grpSpPr>
        <a:xfrm>
          <a:off x="0" y="0"/>
          <a:ext cx="0" cy="0"/>
          <a:chOff x="0" y="0"/>
          <a:chExt cx="0" cy="0"/>
        </a:xfrm>
      </p:grpSpPr>
      <p:sp>
        <p:nvSpPr>
          <p:cNvPr id="5" name="Espace réservé d’image 4">
            <a:extLst>
              <a:ext uri="{FF2B5EF4-FFF2-40B4-BE49-F238E27FC236}">
                <a16:creationId xmlns:a16="http://schemas.microsoft.com/office/drawing/2014/main" id="{0BFED5AE-62FF-41D3-952B-067FA66380DF}"/>
              </a:ext>
            </a:extLst>
          </p:cNvPr>
          <p:cNvSpPr>
            <a:spLocks noGrp="1"/>
          </p:cNvSpPr>
          <p:nvPr>
            <p:ph type="pic" sz="quarter" idx="10"/>
          </p:nvPr>
        </p:nvSpPr>
        <p:spPr>
          <a:xfrm>
            <a:off x="-85" y="-4763"/>
            <a:ext cx="5021348" cy="6858001"/>
          </a:xfrm>
        </p:spPr>
        <p:txBody>
          <a:bodyPr rtlCol="0"/>
          <a:lstStyle/>
          <a:p>
            <a:pPr rtl="0"/>
            <a:r>
              <a:rPr lang="fr-FR" noProof="0"/>
              <a:t>Cliquez sur l'icône pour ajouter une image</a:t>
            </a:r>
          </a:p>
        </p:txBody>
      </p:sp>
      <p:sp>
        <p:nvSpPr>
          <p:cNvPr id="2" name="Titre 1">
            <a:extLst>
              <a:ext uri="{FF2B5EF4-FFF2-40B4-BE49-F238E27FC236}">
                <a16:creationId xmlns:a16="http://schemas.microsoft.com/office/drawing/2014/main" id="{305BD6A3-F987-4FCC-A6EF-2EF0D33C0888}"/>
              </a:ext>
            </a:extLst>
          </p:cNvPr>
          <p:cNvSpPr>
            <a:spLocks noGrp="1"/>
          </p:cNvSpPr>
          <p:nvPr>
            <p:ph type="title"/>
          </p:nvPr>
        </p:nvSpPr>
        <p:spPr>
          <a:xfrm>
            <a:off x="677778" y="457201"/>
            <a:ext cx="4776538" cy="2285999"/>
          </a:xfrm>
          <a:solidFill>
            <a:schemeClr val="tx1">
              <a:alpha val="92000"/>
            </a:schemeClr>
          </a:solidFill>
        </p:spPr>
        <p:txBody>
          <a:bodyPr lIns="457200" rtlCol="0" anchor="ctr">
            <a:noAutofit/>
          </a:bodyPr>
          <a:lstStyle>
            <a:lvl1pPr>
              <a:defRPr sz="6000">
                <a:solidFill>
                  <a:schemeClr val="bg1"/>
                </a:solidFill>
                <a:latin typeface="+mj-lt"/>
              </a:defRPr>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4C3F06A0-63CE-4272-B90E-4F20296BFBEB}"/>
              </a:ext>
            </a:extLst>
          </p:cNvPr>
          <p:cNvSpPr>
            <a:spLocks noGrp="1"/>
          </p:cNvSpPr>
          <p:nvPr>
            <p:ph idx="1" hasCustomPrompt="1"/>
          </p:nvPr>
        </p:nvSpPr>
        <p:spPr>
          <a:xfrm>
            <a:off x="6096000" y="1484357"/>
            <a:ext cx="5259388" cy="4442153"/>
          </a:xfrm>
        </p:spPr>
        <p:txBody>
          <a:bodyPr rtlCol="0">
            <a:normAutofit/>
          </a:bodyPr>
          <a:lstStyle>
            <a:lvl1pPr marL="0" indent="0">
              <a:lnSpc>
                <a:spcPct val="100000"/>
              </a:lnSpc>
              <a:buNone/>
              <a:defRPr sz="2400">
                <a:solidFill>
                  <a:schemeClr val="bg2"/>
                </a:solidFill>
                <a:latin typeface="+mj-lt"/>
              </a:defRPr>
            </a:lvl1pPr>
            <a:lvl2pPr marL="457200" indent="0">
              <a:lnSpc>
                <a:spcPct val="100000"/>
              </a:lnSpc>
              <a:buNone/>
              <a:defRPr sz="2000">
                <a:solidFill>
                  <a:schemeClr val="bg2"/>
                </a:solidFill>
                <a:latin typeface="+mj-lt"/>
              </a:defRPr>
            </a:lvl2pPr>
            <a:lvl3pPr marL="914400" indent="0">
              <a:lnSpc>
                <a:spcPct val="100000"/>
              </a:lnSpc>
              <a:buNone/>
              <a:defRPr sz="1800">
                <a:solidFill>
                  <a:schemeClr val="bg2"/>
                </a:solidFill>
                <a:latin typeface="+mj-lt"/>
              </a:defRPr>
            </a:lvl3pPr>
            <a:lvl4pPr marL="1371600" indent="0">
              <a:lnSpc>
                <a:spcPct val="100000"/>
              </a:lnSpc>
              <a:buNone/>
              <a:defRPr sz="1600">
                <a:solidFill>
                  <a:schemeClr val="bg2"/>
                </a:solidFill>
                <a:latin typeface="+mj-lt"/>
              </a:defRPr>
            </a:lvl4pPr>
            <a:lvl5pPr marL="1828800" indent="0">
              <a:lnSpc>
                <a:spcPct val="100000"/>
              </a:lnSpc>
              <a:buNone/>
              <a:defRPr sz="1600">
                <a:solidFill>
                  <a:schemeClr val="bg2"/>
                </a:solidFill>
                <a:latin typeface="+mj-lt"/>
              </a:defRPr>
            </a:lvl5pPr>
            <a:lvl6pPr>
              <a:defRPr sz="2000"/>
            </a:lvl6pPr>
            <a:lvl7pPr>
              <a:defRPr sz="2000"/>
            </a:lvl7pPr>
            <a:lvl8pPr>
              <a:defRPr sz="2000"/>
            </a:lvl8pPr>
            <a:lvl9pPr>
              <a:defRPr sz="2000"/>
            </a:lvl9p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e la date 3">
            <a:extLst>
              <a:ext uri="{FF2B5EF4-FFF2-40B4-BE49-F238E27FC236}">
                <a16:creationId xmlns:a16="http://schemas.microsoft.com/office/drawing/2014/main" id="{D6C26EFF-CEA6-4978-A83B-400BFB2B863D}"/>
              </a:ext>
            </a:extLst>
          </p:cNvPr>
          <p:cNvSpPr>
            <a:spLocks noGrp="1"/>
          </p:cNvSpPr>
          <p:nvPr>
            <p:ph type="dt" sz="half" idx="11"/>
          </p:nvPr>
        </p:nvSpPr>
        <p:spPr>
          <a:xfrm>
            <a:off x="381000" y="6356350"/>
            <a:ext cx="2743200" cy="365125"/>
          </a:xfrm>
        </p:spPr>
        <p:txBody>
          <a:bodyPr rtlCol="0"/>
          <a:lstStyle>
            <a:lvl1pPr>
              <a:defRPr>
                <a:solidFill>
                  <a:schemeClr val="bg1"/>
                </a:solidFill>
              </a:defRPr>
            </a:lvl1pPr>
          </a:lstStyle>
          <a:p>
            <a:pPr rtl="0"/>
            <a:r>
              <a:rPr lang="fr-FR" noProof="0"/>
              <a:t>20XX</a:t>
            </a:r>
          </a:p>
        </p:txBody>
      </p:sp>
      <p:sp>
        <p:nvSpPr>
          <p:cNvPr id="7" name="Espace réservé du pied de page 4">
            <a:extLst>
              <a:ext uri="{FF2B5EF4-FFF2-40B4-BE49-F238E27FC236}">
                <a16:creationId xmlns:a16="http://schemas.microsoft.com/office/drawing/2014/main" id="{0FC19E3C-A9EA-4809-9D98-B4C1EB8B35B8}"/>
              </a:ext>
            </a:extLst>
          </p:cNvPr>
          <p:cNvSpPr>
            <a:spLocks noGrp="1"/>
          </p:cNvSpPr>
          <p:nvPr>
            <p:ph type="ftr" sz="quarter" idx="12"/>
          </p:nvPr>
        </p:nvSpPr>
        <p:spPr>
          <a:xfrm>
            <a:off x="6096000" y="6356350"/>
            <a:ext cx="2057400" cy="365125"/>
          </a:xfrm>
        </p:spPr>
        <p:txBody>
          <a:bodyPr rtlCol="0"/>
          <a:lstStyle>
            <a:lvl1pPr algn="l">
              <a:defRPr/>
            </a:lvl1pPr>
          </a:lstStyle>
          <a:p>
            <a:pPr rtl="0"/>
            <a:r>
              <a:rPr lang="fr-FR" noProof="0"/>
              <a:t>Titre de la présentation</a:t>
            </a:r>
          </a:p>
        </p:txBody>
      </p:sp>
      <p:sp>
        <p:nvSpPr>
          <p:cNvPr id="8" name="Espace réservé du numéro de diapositive 5">
            <a:extLst>
              <a:ext uri="{FF2B5EF4-FFF2-40B4-BE49-F238E27FC236}">
                <a16:creationId xmlns:a16="http://schemas.microsoft.com/office/drawing/2014/main" id="{973FE4BB-3117-49A2-8624-3E68B8119241}"/>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noProof="0" smtClean="0"/>
              <a:pPr rtl="0"/>
              <a:t>‹N°›</a:t>
            </a:fld>
            <a:endParaRPr lang="fr-FR" noProof="0"/>
          </a:p>
        </p:txBody>
      </p:sp>
    </p:spTree>
    <p:extLst>
      <p:ext uri="{BB962C8B-B14F-4D97-AF65-F5344CB8AC3E}">
        <p14:creationId xmlns:p14="http://schemas.microsoft.com/office/powerpoint/2010/main" val="398811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theme" Target="../theme/theme1.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slideLayout" Target="../slideLayouts/slideLayout19.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Espace réservé du contenu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lang="fr-FR" sz="1200">
                <a:solidFill>
                  <a:schemeClr val="bg1"/>
                </a:solidFill>
                <a:latin typeface="+mn-lt"/>
              </a:defRPr>
            </a:lvl1pPr>
          </a:lstStyle>
          <a:p>
            <a:pPr rtl="0"/>
            <a:fld id="{47FEACEE-25B4-4A2D-B147-27296E36371D}" type="slidenum">
              <a:rPr lang="fr-FR" altLang="zh-CN" noProof="0" smtClean="0"/>
              <a:pPr/>
              <a:t>‹N°›</a:t>
            </a:fld>
            <a:endParaRPr lang="fr-FR" altLang="zh-CN" noProof="0" dirty="0"/>
          </a:p>
        </p:txBody>
      </p:sp>
      <p:sp>
        <p:nvSpPr>
          <p:cNvPr id="6" name="Espace réservé du texte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defPPr>
              <a:defRPr lang="fr-FR"/>
            </a:defP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itre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fr-FR"/>
            </a:defPPr>
          </a:lstStyle>
          <a:p>
            <a:pPr rtl="0"/>
            <a:r>
              <a:rPr lang="fr-FR" noProof="0" dirty="0"/>
              <a:t>Modifiez le style du titre</a:t>
            </a:r>
          </a:p>
        </p:txBody>
      </p:sp>
      <p:sp>
        <p:nvSpPr>
          <p:cNvPr id="8" name="Espace réservé du pied de page 7">
            <a:extLst>
              <a:ext uri="{FF2B5EF4-FFF2-40B4-BE49-F238E27FC236}">
                <a16:creationId xmlns:a16="http://schemas.microsoft.com/office/drawing/2014/main" id="{C176125D-E69D-E2ED-1549-3D67DBD487E0}"/>
              </a:ext>
            </a:extLst>
          </p:cNvPr>
          <p:cNvSpPr>
            <a:spLocks noGrp="1"/>
          </p:cNvSpPr>
          <p:nvPr>
            <p:ph type="ftr" sz="quarter" idx="3"/>
          </p:nvPr>
        </p:nvSpPr>
        <p:spPr>
          <a:xfrm>
            <a:off x="484632" y="6217920"/>
            <a:ext cx="4114800" cy="365125"/>
          </a:xfrm>
          <a:prstGeom prst="rect">
            <a:avLst/>
          </a:prstGeom>
        </p:spPr>
        <p:txBody>
          <a:bodyPr vert="horz" lIns="91440" tIns="45720" rIns="91440" bIns="45720" rtlCol="0" anchor="ctr">
            <a:noAutofit/>
          </a:bodyPr>
          <a:lstStyle>
            <a:lvl1pPr algn="l">
              <a:defRPr lang="fr-FR" sz="1200">
                <a:solidFill>
                  <a:schemeClr val="bg1"/>
                </a:solidFill>
                <a:latin typeface="+mn-lt"/>
              </a:defRPr>
            </a:lvl1pPr>
          </a:lstStyle>
          <a:p>
            <a:pPr rtl="0"/>
            <a:r>
              <a:rPr lang="fr-FR" noProof="0"/>
              <a:t>Titre de la présentation</a:t>
            </a:r>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52"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8" r:id="rId11"/>
    <p:sldLayoutId id="2147483661" r:id="rId12"/>
    <p:sldLayoutId id="2147483662" r:id="rId13"/>
    <p:sldLayoutId id="2147483663" r:id="rId14"/>
    <p:sldLayoutId id="2147483664" r:id="rId15"/>
    <p:sldLayoutId id="2147483665" r:id="rId16"/>
    <p:sldLayoutId id="2147483670" r:id="rId17"/>
    <p:sldLayoutId id="2147483672" r:id="rId18"/>
    <p:sldLayoutId id="2147483677" r:id="rId19"/>
  </p:sldLayoutIdLst>
  <p:hf sldNum="0" hdr="0" dt="0"/>
  <p:txStyles>
    <p:titleStyle>
      <a:lvl1pPr algn="l" defTabSz="914400" rtl="0" eaLnBrk="1" latinLnBrk="0" hangingPunct="1">
        <a:lnSpc>
          <a:spcPct val="90000"/>
        </a:lnSpc>
        <a:spcBef>
          <a:spcPct val="0"/>
        </a:spcBef>
        <a:buNone/>
        <a:defRPr lang="fr-FR" sz="4400" b="1" kern="1200">
          <a:solidFill>
            <a:schemeClr val="bg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3840">
          <p15:clr>
            <a:srgbClr val="F26B43"/>
          </p15:clr>
        </p15:guide>
        <p15:guide id="3" pos="5640">
          <p15:clr>
            <a:srgbClr val="F26B43"/>
          </p15:clr>
        </p15:guide>
        <p15:guide id="4" pos="1656">
          <p15:clr>
            <a:srgbClr val="F26B43"/>
          </p15:clr>
        </p15:guide>
        <p15:guide id="5" pos="52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9.xml" /><Relationship Id="rId5" Type="http://schemas.openxmlformats.org/officeDocument/2006/relationships/image" Target="../media/image3.jpg" /><Relationship Id="rId4" Type="http://schemas.openxmlformats.org/officeDocument/2006/relationships/image" Target="../media/image2.jpg" /></Relationships>
</file>

<file path=ppt/slides/_rels/slide2.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2.xml" /><Relationship Id="rId1" Type="http://schemas.openxmlformats.org/officeDocument/2006/relationships/slideLayout" Target="../slideLayouts/slideLayout11.xml" /></Relationships>
</file>

<file path=ppt/slides/_rels/slide3.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3.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4.xml" /><Relationship Id="rId1" Type="http://schemas.openxmlformats.org/officeDocument/2006/relationships/slideLayout" Target="../slideLayouts/slideLayout18.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5.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6.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6.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7.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7.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8.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8.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9.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9.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0.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10.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1.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1.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2.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2.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3.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3.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4.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4.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5.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5.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6.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6.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7.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7.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8.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8.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19.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19.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20.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0.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21.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1.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22.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2.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23.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3.xml" /><Relationship Id="rId1" Type="http://schemas.openxmlformats.org/officeDocument/2006/relationships/slideLayout" Target="../slideLayouts/slideLayout19.xml" /><Relationship Id="rId4" Type="http://schemas.openxmlformats.org/officeDocument/2006/relationships/image" Target="../media/image4.jpeg" /></Relationships>
</file>

<file path=ppt/slides/_rels/slide24.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24.xml" /><Relationship Id="rId1" Type="http://schemas.openxmlformats.org/officeDocument/2006/relationships/slideLayout" Target="../slideLayouts/slideLayout4.xml" /><Relationship Id="rId5" Type="http://schemas.openxmlformats.org/officeDocument/2006/relationships/image" Target="../media/image4.jpeg" /><Relationship Id="rId4" Type="http://schemas.openxmlformats.org/officeDocument/2006/relationships/image" Target="../media/image8.jpg" /></Relationships>
</file>

<file path=ppt/slides/_rels/slide25.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25.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26.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26.xml" /><Relationship Id="rId1" Type="http://schemas.openxmlformats.org/officeDocument/2006/relationships/slideLayout" Target="../slideLayouts/slideLayout4.xml" /><Relationship Id="rId5" Type="http://schemas.openxmlformats.org/officeDocument/2006/relationships/image" Target="../media/image4.jpeg" /><Relationship Id="rId4" Type="http://schemas.openxmlformats.org/officeDocument/2006/relationships/image" Target="../media/image8.jpg" /></Relationships>
</file>

<file path=ppt/slides/_rels/slide27.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notesSlide" Target="../notesSlides/notesSlide27.xml" /><Relationship Id="rId1" Type="http://schemas.openxmlformats.org/officeDocument/2006/relationships/slideLayout" Target="../slideLayouts/slideLayout4.xml" /><Relationship Id="rId5" Type="http://schemas.openxmlformats.org/officeDocument/2006/relationships/image" Target="../media/image4.jpeg" /><Relationship Id="rId4" Type="http://schemas.openxmlformats.org/officeDocument/2006/relationships/image" Target="../media/image8.jpg" /></Relationships>
</file>

<file path=ppt/slides/_rels/slide28.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28.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29.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29.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30.xml.rels><?xml version="1.0" encoding="UTF-8" standalone="yes"?>
<Relationships xmlns="http://schemas.openxmlformats.org/package/2006/relationships"><Relationship Id="rId3" Type="http://schemas.openxmlformats.org/officeDocument/2006/relationships/image" Target="../media/image10.jpeg" /><Relationship Id="rId7" Type="http://schemas.openxmlformats.org/officeDocument/2006/relationships/image" Target="../media/image4.jpeg" /><Relationship Id="rId2" Type="http://schemas.openxmlformats.org/officeDocument/2006/relationships/notesSlide" Target="../notesSlides/notesSlide30.xml" /><Relationship Id="rId1" Type="http://schemas.openxmlformats.org/officeDocument/2006/relationships/slideLayout" Target="../slideLayouts/slideLayout9.xml" /><Relationship Id="rId6" Type="http://schemas.openxmlformats.org/officeDocument/2006/relationships/image" Target="../media/image13.jpeg" /><Relationship Id="rId5" Type="http://schemas.openxmlformats.org/officeDocument/2006/relationships/image" Target="../media/image12.jpeg" /><Relationship Id="rId4" Type="http://schemas.openxmlformats.org/officeDocument/2006/relationships/image" Target="../media/image11.jpeg" /></Relationships>
</file>

<file path=ppt/slides/_rels/slide31.xml.rels><?xml version="1.0" encoding="UTF-8" standalone="yes"?>
<Relationships xmlns="http://schemas.openxmlformats.org/package/2006/relationships"><Relationship Id="rId8" Type="http://schemas.openxmlformats.org/officeDocument/2006/relationships/image" Target="../media/image18.jpeg" /><Relationship Id="rId3" Type="http://schemas.openxmlformats.org/officeDocument/2006/relationships/image" Target="../media/image14.jpeg" /><Relationship Id="rId7" Type="http://schemas.openxmlformats.org/officeDocument/2006/relationships/image" Target="../media/image17.jpeg" /><Relationship Id="rId2" Type="http://schemas.openxmlformats.org/officeDocument/2006/relationships/notesSlide" Target="../notesSlides/notesSlide31.xml" /><Relationship Id="rId1" Type="http://schemas.openxmlformats.org/officeDocument/2006/relationships/slideLayout" Target="../slideLayouts/slideLayout9.xml" /><Relationship Id="rId6" Type="http://schemas.openxmlformats.org/officeDocument/2006/relationships/image" Target="../media/image11.jpeg" /><Relationship Id="rId11" Type="http://schemas.openxmlformats.org/officeDocument/2006/relationships/image" Target="../media/image4.jpeg" /><Relationship Id="rId5" Type="http://schemas.openxmlformats.org/officeDocument/2006/relationships/image" Target="../media/image16.jpeg" /><Relationship Id="rId10" Type="http://schemas.openxmlformats.org/officeDocument/2006/relationships/image" Target="../media/image20.jpeg" /><Relationship Id="rId4" Type="http://schemas.openxmlformats.org/officeDocument/2006/relationships/image" Target="../media/image15.jpeg" /><Relationship Id="rId9" Type="http://schemas.openxmlformats.org/officeDocument/2006/relationships/image" Target="../media/image19.jpeg" /></Relationships>
</file>

<file path=ppt/slides/_rels/slide32.xml.rels><?xml version="1.0" encoding="UTF-8" standalone="yes"?>
<Relationships xmlns="http://schemas.openxmlformats.org/package/2006/relationships"><Relationship Id="rId8" Type="http://schemas.openxmlformats.org/officeDocument/2006/relationships/image" Target="../media/image12.jpeg" /><Relationship Id="rId3" Type="http://schemas.openxmlformats.org/officeDocument/2006/relationships/image" Target="../media/image21.jpeg" /><Relationship Id="rId7" Type="http://schemas.openxmlformats.org/officeDocument/2006/relationships/image" Target="../media/image25.jpeg" /><Relationship Id="rId2" Type="http://schemas.openxmlformats.org/officeDocument/2006/relationships/notesSlide" Target="../notesSlides/notesSlide32.xml" /><Relationship Id="rId1" Type="http://schemas.openxmlformats.org/officeDocument/2006/relationships/slideLayout" Target="../slideLayouts/slideLayout9.xml" /><Relationship Id="rId6" Type="http://schemas.openxmlformats.org/officeDocument/2006/relationships/image" Target="../media/image24.jpeg" /><Relationship Id="rId5" Type="http://schemas.openxmlformats.org/officeDocument/2006/relationships/image" Target="../media/image23.jpeg" /><Relationship Id="rId4" Type="http://schemas.openxmlformats.org/officeDocument/2006/relationships/image" Target="../media/image22.jpeg" /><Relationship Id="rId9" Type="http://schemas.openxmlformats.org/officeDocument/2006/relationships/image" Target="../media/image4.jpeg" /></Relationships>
</file>

<file path=ppt/slides/_rels/slide33.xml.rels><?xml version="1.0" encoding="UTF-8" standalone="yes"?>
<Relationships xmlns="http://schemas.openxmlformats.org/package/2006/relationships"><Relationship Id="rId8" Type="http://schemas.openxmlformats.org/officeDocument/2006/relationships/image" Target="../media/image29.jpeg" /><Relationship Id="rId3" Type="http://schemas.openxmlformats.org/officeDocument/2006/relationships/image" Target="../media/image26.jpeg" /><Relationship Id="rId7" Type="http://schemas.openxmlformats.org/officeDocument/2006/relationships/image" Target="../media/image28.jpeg" /><Relationship Id="rId2" Type="http://schemas.openxmlformats.org/officeDocument/2006/relationships/notesSlide" Target="../notesSlides/notesSlide33.xml" /><Relationship Id="rId1" Type="http://schemas.openxmlformats.org/officeDocument/2006/relationships/slideLayout" Target="../slideLayouts/slideLayout9.xml" /><Relationship Id="rId6" Type="http://schemas.openxmlformats.org/officeDocument/2006/relationships/image" Target="../media/image27.jpeg" /><Relationship Id="rId11" Type="http://schemas.openxmlformats.org/officeDocument/2006/relationships/image" Target="../media/image4.jpeg" /><Relationship Id="rId5" Type="http://schemas.openxmlformats.org/officeDocument/2006/relationships/image" Target="../media/image20.jpeg" /><Relationship Id="rId10" Type="http://schemas.openxmlformats.org/officeDocument/2006/relationships/image" Target="../media/image31.jpeg" /><Relationship Id="rId4" Type="http://schemas.openxmlformats.org/officeDocument/2006/relationships/image" Target="../media/image24.jpeg" /><Relationship Id="rId9" Type="http://schemas.openxmlformats.org/officeDocument/2006/relationships/image" Target="../media/image30.jpeg" /></Relationships>
</file>

<file path=ppt/slides/_rels/slide34.xml.rels><?xml version="1.0" encoding="UTF-8" standalone="yes"?>
<Relationships xmlns="http://schemas.openxmlformats.org/package/2006/relationships"><Relationship Id="rId8" Type="http://schemas.openxmlformats.org/officeDocument/2006/relationships/image" Target="../media/image19.jpeg" /><Relationship Id="rId3" Type="http://schemas.openxmlformats.org/officeDocument/2006/relationships/image" Target="../media/image27.jpeg" /><Relationship Id="rId7" Type="http://schemas.openxmlformats.org/officeDocument/2006/relationships/image" Target="../media/image29.jpeg" /><Relationship Id="rId2" Type="http://schemas.openxmlformats.org/officeDocument/2006/relationships/notesSlide" Target="../notesSlides/notesSlide34.xml" /><Relationship Id="rId1" Type="http://schemas.openxmlformats.org/officeDocument/2006/relationships/slideLayout" Target="../slideLayouts/slideLayout9.xml" /><Relationship Id="rId6" Type="http://schemas.openxmlformats.org/officeDocument/2006/relationships/image" Target="../media/image20.jpeg" /><Relationship Id="rId11" Type="http://schemas.openxmlformats.org/officeDocument/2006/relationships/image" Target="../media/image4.jpeg" /><Relationship Id="rId5" Type="http://schemas.openxmlformats.org/officeDocument/2006/relationships/image" Target="../media/image26.jpeg" /><Relationship Id="rId10" Type="http://schemas.openxmlformats.org/officeDocument/2006/relationships/image" Target="../media/image34.jpeg" /><Relationship Id="rId4" Type="http://schemas.openxmlformats.org/officeDocument/2006/relationships/image" Target="../media/image32.jpeg" /><Relationship Id="rId9" Type="http://schemas.openxmlformats.org/officeDocument/2006/relationships/image" Target="../media/image33.jpeg" /></Relationships>
</file>

<file path=ppt/slides/_rels/slide35.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35.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36.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36.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37.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notesSlide" Target="../notesSlides/notesSlide37.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38.xml.rels><?xml version="1.0" encoding="UTF-8" standalone="yes"?>
<Relationships xmlns="http://schemas.openxmlformats.org/package/2006/relationships"><Relationship Id="rId3" Type="http://schemas.openxmlformats.org/officeDocument/2006/relationships/image" Target="../media/image26.jpeg" /><Relationship Id="rId2" Type="http://schemas.openxmlformats.org/officeDocument/2006/relationships/notesSlide" Target="../notesSlides/notesSlide38.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39.xml.rels><?xml version="1.0" encoding="UTF-8" standalone="yes"?>
<Relationships xmlns="http://schemas.openxmlformats.org/package/2006/relationships"><Relationship Id="rId3" Type="http://schemas.openxmlformats.org/officeDocument/2006/relationships/image" Target="../media/image35.jpg" /><Relationship Id="rId2" Type="http://schemas.openxmlformats.org/officeDocument/2006/relationships/notesSlide" Target="../notesSlides/notesSlide39.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40.xml.rels><?xml version="1.0" encoding="UTF-8" standalone="yes"?>
<Relationships xmlns="http://schemas.openxmlformats.org/package/2006/relationships"><Relationship Id="rId3" Type="http://schemas.openxmlformats.org/officeDocument/2006/relationships/image" Target="../media/image36.jpg" /><Relationship Id="rId2" Type="http://schemas.openxmlformats.org/officeDocument/2006/relationships/notesSlide" Target="../notesSlides/notesSlide40.xml" /><Relationship Id="rId1" Type="http://schemas.openxmlformats.org/officeDocument/2006/relationships/slideLayout" Target="../slideLayouts/slideLayout17.xml" /><Relationship Id="rId4" Type="http://schemas.openxmlformats.org/officeDocument/2006/relationships/image" Target="../media/image4.jpeg" /></Relationships>
</file>

<file path=ppt/slides/_rels/slide41.xml.rels><?xml version="1.0" encoding="UTF-8" standalone="yes"?>
<Relationships xmlns="http://schemas.openxmlformats.org/package/2006/relationships"><Relationship Id="rId3" Type="http://schemas.openxmlformats.org/officeDocument/2006/relationships/image" Target="../media/image37.jpeg" /><Relationship Id="rId7" Type="http://schemas.openxmlformats.org/officeDocument/2006/relationships/image" Target="../media/image4.jpeg" /><Relationship Id="rId2" Type="http://schemas.openxmlformats.org/officeDocument/2006/relationships/notesSlide" Target="../notesSlides/notesSlide41.xml" /><Relationship Id="rId1" Type="http://schemas.openxmlformats.org/officeDocument/2006/relationships/slideLayout" Target="../slideLayouts/slideLayout8.xml" /><Relationship Id="rId6" Type="http://schemas.openxmlformats.org/officeDocument/2006/relationships/image" Target="../media/image34.jpeg" /><Relationship Id="rId5" Type="http://schemas.openxmlformats.org/officeDocument/2006/relationships/image" Target="../media/image39.jpeg" /><Relationship Id="rId4" Type="http://schemas.openxmlformats.org/officeDocument/2006/relationships/image" Target="../media/image38.jpeg" /></Relationships>
</file>

<file path=ppt/slides/_rels/slide42.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42.xml" /><Relationship Id="rId1" Type="http://schemas.openxmlformats.org/officeDocument/2006/relationships/slideLayout" Target="../slideLayouts/slideLayout17.xml" /></Relationships>
</file>

<file path=ppt/slides/_rels/slide43.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43.xml" /><Relationship Id="rId1" Type="http://schemas.openxmlformats.org/officeDocument/2006/relationships/slideLayout" Target="../slideLayouts/slideLayout17.xml" /></Relationships>
</file>

<file path=ppt/slides/_rels/slide44.xml.rels><?xml version="1.0" encoding="UTF-8" standalone="yes"?>
<Relationships xmlns="http://schemas.openxmlformats.org/package/2006/relationships"><Relationship Id="rId3" Type="http://schemas.openxmlformats.org/officeDocument/2006/relationships/image" Target="../media/image4.jpeg" /><Relationship Id="rId7" Type="http://schemas.openxmlformats.org/officeDocument/2006/relationships/image" Target="../media/image40.png" /><Relationship Id="rId2" Type="http://schemas.openxmlformats.org/officeDocument/2006/relationships/notesSlide" Target="../notesSlides/notesSlide44.xml" /><Relationship Id="rId1" Type="http://schemas.openxmlformats.org/officeDocument/2006/relationships/slideLayout" Target="../slideLayouts/slideLayout16.xml" /><Relationship Id="rId6" Type="http://schemas.openxmlformats.org/officeDocument/2006/relationships/hyperlink" Target="mailto:f.kalala@droit-unikin.ac.cd" TargetMode="External" /><Relationship Id="rId5" Type="http://schemas.openxmlformats.org/officeDocument/2006/relationships/image" Target="../media/image2.jpg" /><Relationship Id="rId4" Type="http://schemas.openxmlformats.org/officeDocument/2006/relationships/image" Target="../media/image3.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a:extLst>
            <a:ext uri="{FF2B5EF4-FFF2-40B4-BE49-F238E27FC236}">
              <a16:creationId xmlns:a16="http://schemas.microsoft.com/office/drawing/2014/main" id="{DB5E177A-AB48-AE13-9BA0-14D173731835}"/>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E20E8974-A843-BCE6-7EC0-2B0DFBA87E88}"/>
              </a:ext>
            </a:extLst>
          </p:cNvPr>
          <p:cNvPicPr>
            <a:picLocks noGrp="1" noChangeAspect="1"/>
          </p:cNvPicPr>
          <p:nvPr>
            <p:ph type="pic" sz="quarter" idx="10"/>
          </p:nvPr>
        </p:nvPicPr>
        <p:blipFill>
          <a:blip r:embed="rId3"/>
          <a:srcRect/>
          <a:stretch/>
        </p:blipFill>
        <p:spPr>
          <a:xfrm>
            <a:off x="-86" y="-1"/>
            <a:ext cx="5367833" cy="6853239"/>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5" name="Espace réservé du numéro de diapositive 4">
            <a:extLst>
              <a:ext uri="{FF2B5EF4-FFF2-40B4-BE49-F238E27FC236}">
                <a16:creationId xmlns:a16="http://schemas.microsoft.com/office/drawing/2014/main" id="{8A5ABF19-2333-846F-0553-E4AE1778C8F9}"/>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a:t>
            </a:fld>
            <a:endParaRPr lang="fr-FR"/>
          </a:p>
        </p:txBody>
      </p:sp>
      <p:pic>
        <p:nvPicPr>
          <p:cNvPr id="10" name="Image 9" descr="Une image contenant texte, Police, logo, Graphique&#10;&#10;Le contenu généré par l’IA peut être incorrect.">
            <a:extLst>
              <a:ext uri="{FF2B5EF4-FFF2-40B4-BE49-F238E27FC236}">
                <a16:creationId xmlns:a16="http://schemas.microsoft.com/office/drawing/2014/main" id="{56B3F0CF-7221-0B2F-A686-174A48957ED7}"/>
              </a:ext>
            </a:extLst>
          </p:cNvPr>
          <p:cNvPicPr>
            <a:picLocks noChangeAspect="1"/>
          </p:cNvPicPr>
          <p:nvPr/>
        </p:nvPicPr>
        <p:blipFill>
          <a:blip r:embed="rId4"/>
          <a:stretch>
            <a:fillRect/>
          </a:stretch>
        </p:blipFill>
        <p:spPr>
          <a:xfrm>
            <a:off x="10858501" y="6089073"/>
            <a:ext cx="1333500" cy="768926"/>
          </a:xfrm>
          <a:prstGeom prst="rect">
            <a:avLst/>
          </a:prstGeom>
        </p:spPr>
      </p:pic>
      <p:pic>
        <p:nvPicPr>
          <p:cNvPr id="13" name="Image 12" descr="Une image contenant texte, Emblème, symbole, logo&#10;&#10;Le contenu généré par l’IA peut être incorrect.">
            <a:extLst>
              <a:ext uri="{FF2B5EF4-FFF2-40B4-BE49-F238E27FC236}">
                <a16:creationId xmlns:a16="http://schemas.microsoft.com/office/drawing/2014/main" id="{5E641270-628F-9080-BEC5-72834630350C}"/>
              </a:ext>
            </a:extLst>
          </p:cNvPr>
          <p:cNvPicPr>
            <a:picLocks noChangeAspect="1"/>
          </p:cNvPicPr>
          <p:nvPr/>
        </p:nvPicPr>
        <p:blipFill>
          <a:blip r:embed="rId5"/>
          <a:stretch>
            <a:fillRect/>
          </a:stretch>
        </p:blipFill>
        <p:spPr>
          <a:xfrm>
            <a:off x="7813964" y="1569661"/>
            <a:ext cx="1704109" cy="550084"/>
          </a:xfrm>
          <a:prstGeom prst="rect">
            <a:avLst/>
          </a:prstGeom>
        </p:spPr>
      </p:pic>
      <p:sp>
        <p:nvSpPr>
          <p:cNvPr id="14" name="Organigramme : Procédé 13">
            <a:extLst>
              <a:ext uri="{FF2B5EF4-FFF2-40B4-BE49-F238E27FC236}">
                <a16:creationId xmlns:a16="http://schemas.microsoft.com/office/drawing/2014/main" id="{7BCC5319-A678-1F85-7048-0F21A8BCEFF0}"/>
              </a:ext>
            </a:extLst>
          </p:cNvPr>
          <p:cNvSpPr/>
          <p:nvPr/>
        </p:nvSpPr>
        <p:spPr>
          <a:xfrm>
            <a:off x="5278583" y="2472028"/>
            <a:ext cx="6913418" cy="3263754"/>
          </a:xfrm>
          <a:prstGeom prst="flowChartProcess">
            <a:avLst/>
          </a:prstGeom>
          <a:solidFill>
            <a:srgbClr val="FFC000"/>
          </a:solidFill>
          <a:ln>
            <a:solidFill>
              <a:srgbClr val="C0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Le rôle de l’Inspection Générale de la Police Nationale congolaise dans la mise en œuvre du code de la route et la pratique des amendes transactionnelles par les unités de la police de circulation routière</a:t>
            </a:r>
          </a:p>
          <a:p>
            <a:pPr algn="ctr"/>
            <a:endParaRPr lang="fr-FR" dirty="0">
              <a:solidFill>
                <a:schemeClr val="tx1"/>
              </a:solidFill>
            </a:endParaRPr>
          </a:p>
          <a:p>
            <a:pPr algn="ctr"/>
            <a:r>
              <a:rPr lang="fr-FR" i="1" dirty="0">
                <a:solidFill>
                  <a:schemeClr val="tx1"/>
                </a:solidFill>
              </a:rPr>
              <a:t>Guide de renforcement des capacités des unités de la police de la circulation routière de la Ville de Kinshasa</a:t>
            </a:r>
          </a:p>
          <a:p>
            <a:pPr algn="ctr"/>
            <a:endParaRPr lang="fr-FR" dirty="0">
              <a:solidFill>
                <a:schemeClr val="tx1"/>
              </a:solidFill>
            </a:endParaRPr>
          </a:p>
          <a:p>
            <a:pPr algn="ctr"/>
            <a:r>
              <a:rPr lang="fr-FR" i="1" dirty="0">
                <a:solidFill>
                  <a:schemeClr val="tx1"/>
                </a:solidFill>
              </a:rPr>
              <a:t>Par</a:t>
            </a:r>
            <a:r>
              <a:rPr lang="fr-FR" dirty="0">
                <a:solidFill>
                  <a:schemeClr val="tx1"/>
                </a:solidFill>
              </a:rPr>
              <a:t> : </a:t>
            </a:r>
          </a:p>
          <a:p>
            <a:pPr algn="ctr"/>
            <a:r>
              <a:rPr lang="fr-FR" b="1" dirty="0">
                <a:solidFill>
                  <a:schemeClr val="accent6">
                    <a:lumMod val="90000"/>
                    <a:lumOff val="10000"/>
                  </a:schemeClr>
                </a:solidFill>
              </a:rPr>
              <a:t>Félicien KALALA MUPINGANI</a:t>
            </a:r>
          </a:p>
          <a:p>
            <a:pPr algn="ctr"/>
            <a:r>
              <a:rPr lang="fr-FR" dirty="0">
                <a:solidFill>
                  <a:schemeClr val="tx1"/>
                </a:solidFill>
              </a:rPr>
              <a:t>Professeur de Droit public à l’Université de Kinshasa</a:t>
            </a:r>
          </a:p>
        </p:txBody>
      </p:sp>
      <p:sp>
        <p:nvSpPr>
          <p:cNvPr id="17" name="ZoneTexte 16">
            <a:extLst>
              <a:ext uri="{FF2B5EF4-FFF2-40B4-BE49-F238E27FC236}">
                <a16:creationId xmlns:a16="http://schemas.microsoft.com/office/drawing/2014/main" id="{EF808882-D3D5-D569-7E09-4BB27D9C6C35}"/>
              </a:ext>
            </a:extLst>
          </p:cNvPr>
          <p:cNvSpPr txBox="1"/>
          <p:nvPr/>
        </p:nvSpPr>
        <p:spPr>
          <a:xfrm>
            <a:off x="7606145" y="6089073"/>
            <a:ext cx="2223655" cy="369332"/>
          </a:xfrm>
          <a:prstGeom prst="rect">
            <a:avLst/>
          </a:prstGeom>
          <a:ln>
            <a:noFill/>
          </a:ln>
        </p:spPr>
        <p:txBody>
          <a:bodyPr wrap="square" rtlCol="0">
            <a:spAutoFit/>
          </a:bodyPr>
          <a:lstStyle/>
          <a:p>
            <a:pPr marL="0" indent="0" algn="ctr">
              <a:lnSpc>
                <a:spcPct val="100000"/>
              </a:lnSpc>
              <a:spcBef>
                <a:spcPts val="0"/>
              </a:spcBef>
              <a:buFontTx/>
              <a:buNone/>
            </a:pPr>
            <a:r>
              <a:rPr lang="fr-FR" sz="1800" b="1">
                <a:solidFill>
                  <a:schemeClr val="tx2">
                    <a:lumMod val="25000"/>
                    <a:lumOff val="75000"/>
                  </a:schemeClr>
                </a:solidFill>
                <a:latin typeface="Posterama" panose="020B0504020200020000" pitchFamily="34" charset="0"/>
                <a:ea typeface="微软雅黑"/>
                <a:cs typeface="Posterama" panose="020B0504020200020000" pitchFamily="34" charset="0"/>
              </a:rPr>
              <a:t>Avril 2025</a:t>
            </a:r>
            <a:endParaRPr lang="fr-FR" sz="1800" b="1" dirty="0">
              <a:solidFill>
                <a:schemeClr val="tx2">
                  <a:lumMod val="25000"/>
                  <a:lumOff val="75000"/>
                </a:schemeClr>
              </a:solidFill>
              <a:latin typeface="Posterama" panose="020B0504020200020000" pitchFamily="34" charset="0"/>
              <a:ea typeface="微软雅黑"/>
              <a:cs typeface="Posterama" panose="020B0504020200020000" pitchFamily="34" charset="0"/>
            </a:endParaRPr>
          </a:p>
        </p:txBody>
      </p:sp>
      <p:sp>
        <p:nvSpPr>
          <p:cNvPr id="22" name="ZoneTexte 21">
            <a:extLst>
              <a:ext uri="{FF2B5EF4-FFF2-40B4-BE49-F238E27FC236}">
                <a16:creationId xmlns:a16="http://schemas.microsoft.com/office/drawing/2014/main" id="{37F88913-79A3-D772-2FB5-60187B223885}"/>
              </a:ext>
            </a:extLst>
          </p:cNvPr>
          <p:cNvSpPr txBox="1"/>
          <p:nvPr/>
        </p:nvSpPr>
        <p:spPr>
          <a:xfrm>
            <a:off x="5278582" y="0"/>
            <a:ext cx="6913418" cy="1292662"/>
          </a:xfrm>
          <a:prstGeom prst="rect">
            <a:avLst/>
          </a:prstGeom>
        </p:spPr>
        <p:txBody>
          <a:bodyPr wrap="square" rtlCol="0">
            <a:spAutoFit/>
          </a:bodyPr>
          <a:lstStyle/>
          <a:p>
            <a:pPr marL="0" indent="0" algn="ctr">
              <a:lnSpc>
                <a:spcPct val="100000"/>
              </a:lnSpc>
              <a:spcBef>
                <a:spcPts val="0"/>
              </a:spcBef>
              <a:buFontTx/>
              <a:buNone/>
            </a:pPr>
            <a:endParaRPr lang="fr-FR" sz="1800" b="1" dirty="0">
              <a:solidFill>
                <a:srgbClr val="FFC000"/>
              </a:solidFill>
              <a:latin typeface="Pristina" panose="03060402040406080204" pitchFamily="66" charset="0"/>
              <a:ea typeface="微软雅黑"/>
              <a:cs typeface="Posterama" panose="020B0504020200020000" pitchFamily="34" charset="0"/>
            </a:endParaRPr>
          </a:p>
          <a:p>
            <a:pPr marL="0" indent="0" algn="ctr">
              <a:lnSpc>
                <a:spcPct val="100000"/>
              </a:lnSpc>
              <a:spcBef>
                <a:spcPts val="0"/>
              </a:spcBef>
              <a:buFontTx/>
              <a:buNone/>
            </a:pPr>
            <a:r>
              <a:rPr lang="fr-FR" sz="2800" b="1" dirty="0">
                <a:solidFill>
                  <a:srgbClr val="FFC000"/>
                </a:solidFill>
                <a:latin typeface="Pristina" panose="03060402040406080204" pitchFamily="66" charset="0"/>
                <a:ea typeface="微软雅黑"/>
                <a:cs typeface="Posterama" panose="020B0504020200020000" pitchFamily="34" charset="0"/>
              </a:rPr>
              <a:t>République Démocratique du Congo</a:t>
            </a:r>
            <a:endParaRPr lang="fr-FR" sz="1800" b="1" dirty="0">
              <a:solidFill>
                <a:srgbClr val="FFC000"/>
              </a:solidFill>
              <a:latin typeface="Pristina" panose="03060402040406080204" pitchFamily="66" charset="0"/>
              <a:ea typeface="微软雅黑"/>
              <a:cs typeface="Posterama" panose="020B0504020200020000" pitchFamily="34" charset="0"/>
            </a:endParaRPr>
          </a:p>
          <a:p>
            <a:pPr marL="0" indent="0" algn="ctr">
              <a:lnSpc>
                <a:spcPct val="100000"/>
              </a:lnSpc>
              <a:spcBef>
                <a:spcPts val="0"/>
              </a:spcBef>
              <a:buFontTx/>
              <a:buNone/>
            </a:pPr>
            <a:r>
              <a:rPr lang="fr-FR" sz="1600" b="1" dirty="0">
                <a:solidFill>
                  <a:prstClr val="white"/>
                </a:solidFill>
                <a:latin typeface="Posterama" panose="020B0504020200020000" pitchFamily="34" charset="0"/>
                <a:ea typeface="微软雅黑"/>
                <a:cs typeface="Posterama" panose="020B0504020200020000" pitchFamily="34" charset="0"/>
              </a:rPr>
              <a:t>Ministère de l’Intérieur en collaboration avec Aigle Academia:</a:t>
            </a:r>
          </a:p>
          <a:p>
            <a:pPr marL="0" indent="0" algn="ctr">
              <a:lnSpc>
                <a:spcPct val="100000"/>
              </a:lnSpc>
              <a:spcBef>
                <a:spcPts val="0"/>
              </a:spcBef>
              <a:buFontTx/>
              <a:buNone/>
            </a:pPr>
            <a:r>
              <a:rPr lang="fr-FR" sz="1600" b="1" dirty="0">
                <a:solidFill>
                  <a:prstClr val="white"/>
                </a:solidFill>
                <a:latin typeface="Posterama" panose="020B0504020200020000" pitchFamily="34" charset="0"/>
                <a:ea typeface="微软雅黑"/>
                <a:cs typeface="Posterama" panose="020B0504020200020000" pitchFamily="34" charset="0"/>
              </a:rPr>
              <a:t>Centre initiatique en Droit public congolais</a:t>
            </a:r>
          </a:p>
        </p:txBody>
      </p:sp>
      <p:sp>
        <p:nvSpPr>
          <p:cNvPr id="23" name="ZoneTexte 22">
            <a:extLst>
              <a:ext uri="{FF2B5EF4-FFF2-40B4-BE49-F238E27FC236}">
                <a16:creationId xmlns:a16="http://schemas.microsoft.com/office/drawing/2014/main" id="{F2F7FD5C-8879-3EBB-F166-648DF379D1FD}"/>
              </a:ext>
            </a:extLst>
          </p:cNvPr>
          <p:cNvSpPr txBox="1"/>
          <p:nvPr/>
        </p:nvSpPr>
        <p:spPr>
          <a:xfrm>
            <a:off x="6380018" y="2104952"/>
            <a:ext cx="4333290" cy="230832"/>
          </a:xfrm>
          <a:prstGeom prst="rect">
            <a:avLst/>
          </a:prstGeom>
        </p:spPr>
        <p:txBody>
          <a:bodyPr wrap="square" rtlCol="0">
            <a:spAutoFit/>
          </a:bodyPr>
          <a:lstStyle/>
          <a:p>
            <a:pPr marL="0" indent="0" algn="ctr">
              <a:lnSpc>
                <a:spcPct val="100000"/>
              </a:lnSpc>
              <a:spcBef>
                <a:spcPts val="0"/>
              </a:spcBef>
              <a:buFontTx/>
              <a:buNone/>
            </a:pPr>
            <a:r>
              <a:rPr lang="fr-FR" sz="900" b="1" dirty="0">
                <a:solidFill>
                  <a:prstClr val="white"/>
                </a:solidFill>
                <a:latin typeface="Posterama" panose="020B0504020200020000" pitchFamily="34" charset="0"/>
                <a:ea typeface="微软雅黑"/>
                <a:cs typeface="Posterama" panose="020B0504020200020000" pitchFamily="34" charset="0"/>
              </a:rPr>
              <a:t>INSPECTION GENERALE</a:t>
            </a:r>
          </a:p>
        </p:txBody>
      </p:sp>
      <p:sp>
        <p:nvSpPr>
          <p:cNvPr id="26" name="ZoneTexte 25">
            <a:extLst>
              <a:ext uri="{FF2B5EF4-FFF2-40B4-BE49-F238E27FC236}">
                <a16:creationId xmlns:a16="http://schemas.microsoft.com/office/drawing/2014/main" id="{DF8BD1C7-A07F-3D48-1FD2-52EDCD09ABE1}"/>
              </a:ext>
            </a:extLst>
          </p:cNvPr>
          <p:cNvSpPr txBox="1"/>
          <p:nvPr/>
        </p:nvSpPr>
        <p:spPr>
          <a:xfrm>
            <a:off x="6494318" y="1292663"/>
            <a:ext cx="4478484" cy="230832"/>
          </a:xfrm>
          <a:prstGeom prst="rect">
            <a:avLst/>
          </a:prstGeom>
        </p:spPr>
        <p:txBody>
          <a:bodyPr wrap="square" rtlCol="0">
            <a:spAutoFit/>
          </a:bodyPr>
          <a:lstStyle/>
          <a:p>
            <a:pPr marL="0" indent="0" algn="ctr">
              <a:lnSpc>
                <a:spcPct val="100000"/>
              </a:lnSpc>
              <a:spcBef>
                <a:spcPts val="0"/>
              </a:spcBef>
              <a:buFontTx/>
              <a:buNone/>
            </a:pPr>
            <a:r>
              <a:rPr lang="fr-FR" sz="900" b="1" dirty="0">
                <a:solidFill>
                  <a:prstClr val="white"/>
                </a:solidFill>
                <a:latin typeface="Posterama" panose="020B0504020200020000" pitchFamily="34" charset="0"/>
                <a:ea typeface="微软雅黑"/>
                <a:cs typeface="Posterama" panose="020B0504020200020000" pitchFamily="34" charset="0"/>
              </a:rPr>
              <a:t>POLICE NATIONALE CONGOLAISE</a:t>
            </a:r>
          </a:p>
        </p:txBody>
      </p:sp>
    </p:spTree>
    <p:extLst>
      <p:ext uri="{BB962C8B-B14F-4D97-AF65-F5344CB8AC3E}">
        <p14:creationId xmlns:p14="http://schemas.microsoft.com/office/powerpoint/2010/main" val="1088779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re 37">
            <a:extLst>
              <a:ext uri="{FF2B5EF4-FFF2-40B4-BE49-F238E27FC236}">
                <a16:creationId xmlns:a16="http://schemas.microsoft.com/office/drawing/2014/main" id="{478CB64C-71AF-6B72-8069-000DD250502E}"/>
              </a:ext>
            </a:extLst>
          </p:cNvPr>
          <p:cNvSpPr>
            <a:spLocks noGrp="1"/>
          </p:cNvSpPr>
          <p:nvPr>
            <p:ph type="title"/>
          </p:nvPr>
        </p:nvSpPr>
        <p:spPr/>
        <p:txBody>
          <a:bodyPr rtlCol="0"/>
          <a:lstStyle>
            <a:defPPr>
              <a:defRPr lang="fr-FR"/>
            </a:defPPr>
          </a:lstStyle>
          <a:p>
            <a:pPr rtl="0"/>
            <a:r>
              <a:rPr lang="fr-FR" sz="3200" dirty="0">
                <a:latin typeface="+mn-lt"/>
              </a:rPr>
              <a:t>Police Nationale congolaise et la tranquillité publique</a:t>
            </a:r>
          </a:p>
        </p:txBody>
      </p:sp>
      <p:sp>
        <p:nvSpPr>
          <p:cNvPr id="40" name="Espace réservé du texte 39">
            <a:extLst>
              <a:ext uri="{FF2B5EF4-FFF2-40B4-BE49-F238E27FC236}">
                <a16:creationId xmlns:a16="http://schemas.microsoft.com/office/drawing/2014/main" id="{FA2F9A05-8E79-46FF-1ABA-927EF2D69BC5}"/>
              </a:ext>
            </a:extLst>
          </p:cNvPr>
          <p:cNvSpPr>
            <a:spLocks noGrp="1"/>
          </p:cNvSpPr>
          <p:nvPr>
            <p:ph type="body" sz="quarter" idx="27"/>
          </p:nvPr>
        </p:nvSpPr>
        <p:spPr/>
        <p:txBody>
          <a:bodyPr rtlCol="0"/>
          <a:lstStyle>
            <a:defPPr>
              <a:defRPr lang="fr-FR"/>
            </a:defPPr>
          </a:lstStyle>
          <a:p>
            <a:pPr rtl="0"/>
            <a:r>
              <a:rPr lang="fr-FR" dirty="0"/>
              <a:t>Module 1</a:t>
            </a:r>
          </a:p>
        </p:txBody>
      </p:sp>
      <p:sp>
        <p:nvSpPr>
          <p:cNvPr id="50" name="Espace réservé du texte 49">
            <a:extLst>
              <a:ext uri="{FF2B5EF4-FFF2-40B4-BE49-F238E27FC236}">
                <a16:creationId xmlns:a16="http://schemas.microsoft.com/office/drawing/2014/main" id="{0532F467-8DBE-D445-0CF7-D5D242DAD663}"/>
              </a:ext>
            </a:extLst>
          </p:cNvPr>
          <p:cNvSpPr>
            <a:spLocks noGrp="1"/>
          </p:cNvSpPr>
          <p:nvPr>
            <p:ph type="body" sz="quarter" idx="32"/>
          </p:nvPr>
        </p:nvSpPr>
        <p:spPr/>
        <p:txBody>
          <a:bodyPr rtlCol="0"/>
          <a:lstStyle>
            <a:defPPr>
              <a:defRPr lang="fr-FR"/>
            </a:defPPr>
          </a:lstStyle>
          <a:p>
            <a:pPr lvl="0" rtl="0"/>
            <a:r>
              <a:rPr lang="fr-FR" dirty="0"/>
              <a:t> Police Nationale congolaise et la tranquillité publique</a:t>
            </a:r>
          </a:p>
        </p:txBody>
      </p:sp>
      <p:sp>
        <p:nvSpPr>
          <p:cNvPr id="42" name="Espace réservé du texte 41">
            <a:extLst>
              <a:ext uri="{FF2B5EF4-FFF2-40B4-BE49-F238E27FC236}">
                <a16:creationId xmlns:a16="http://schemas.microsoft.com/office/drawing/2014/main" id="{48BF8F22-E288-84B0-03E9-82D678051D45}"/>
              </a:ext>
            </a:extLst>
          </p:cNvPr>
          <p:cNvSpPr>
            <a:spLocks noGrp="1"/>
          </p:cNvSpPr>
          <p:nvPr>
            <p:ph type="body" sz="quarter" idx="46"/>
          </p:nvPr>
        </p:nvSpPr>
        <p:spPr/>
        <p:txBody>
          <a:bodyPr rtlCol="0"/>
          <a:lstStyle>
            <a:defPPr>
              <a:defRPr lang="fr-FR"/>
            </a:defPPr>
          </a:lstStyle>
          <a:p>
            <a:pPr rtl="0"/>
            <a:r>
              <a:rPr lang="fr-FR" dirty="0"/>
              <a:t>Module 2</a:t>
            </a:r>
          </a:p>
        </p:txBody>
      </p:sp>
      <p:sp>
        <p:nvSpPr>
          <p:cNvPr id="52" name="Espace réservé du texte 51">
            <a:extLst>
              <a:ext uri="{FF2B5EF4-FFF2-40B4-BE49-F238E27FC236}">
                <a16:creationId xmlns:a16="http://schemas.microsoft.com/office/drawing/2014/main" id="{BACB9342-C47E-6729-46BE-F10DBB78182A}"/>
              </a:ext>
            </a:extLst>
          </p:cNvPr>
          <p:cNvSpPr>
            <a:spLocks noGrp="1"/>
          </p:cNvSpPr>
          <p:nvPr>
            <p:ph type="body" sz="quarter" idx="50"/>
          </p:nvPr>
        </p:nvSpPr>
        <p:spPr/>
        <p:txBody>
          <a:bodyPr rtlCol="0"/>
          <a:lstStyle>
            <a:defPPr>
              <a:defRPr lang="fr-FR"/>
            </a:defPPr>
          </a:lstStyle>
          <a:p>
            <a:pPr rtl="0"/>
            <a:r>
              <a:rPr lang="fr-FR" dirty="0"/>
              <a:t>Organisation et déontologie de la Police Nationale Congolaise</a:t>
            </a:r>
          </a:p>
          <a:p>
            <a:pPr rtl="0"/>
            <a:endParaRPr lang="fr-FR" dirty="0"/>
          </a:p>
        </p:txBody>
      </p:sp>
      <p:sp>
        <p:nvSpPr>
          <p:cNvPr id="44" name="Espace réservé du texte 43">
            <a:extLst>
              <a:ext uri="{FF2B5EF4-FFF2-40B4-BE49-F238E27FC236}">
                <a16:creationId xmlns:a16="http://schemas.microsoft.com/office/drawing/2014/main" id="{D0C47E92-8875-E555-5480-8A9BAEE853A7}"/>
              </a:ext>
            </a:extLst>
          </p:cNvPr>
          <p:cNvSpPr>
            <a:spLocks noGrp="1"/>
          </p:cNvSpPr>
          <p:nvPr>
            <p:ph type="body" sz="quarter" idx="47"/>
          </p:nvPr>
        </p:nvSpPr>
        <p:spPr/>
        <p:txBody>
          <a:bodyPr rtlCol="0"/>
          <a:lstStyle>
            <a:defPPr>
              <a:defRPr lang="fr-FR"/>
            </a:defPPr>
          </a:lstStyle>
          <a:p>
            <a:pPr rtl="0"/>
            <a:r>
              <a:rPr lang="fr-FR" dirty="0"/>
              <a:t>Module 3</a:t>
            </a:r>
          </a:p>
        </p:txBody>
      </p:sp>
      <p:sp>
        <p:nvSpPr>
          <p:cNvPr id="54" name="Espace réservé du texte 53">
            <a:extLst>
              <a:ext uri="{FF2B5EF4-FFF2-40B4-BE49-F238E27FC236}">
                <a16:creationId xmlns:a16="http://schemas.microsoft.com/office/drawing/2014/main" id="{DDCD388C-8374-D810-DCE5-554B7E05F55A}"/>
              </a:ext>
            </a:extLst>
          </p:cNvPr>
          <p:cNvSpPr>
            <a:spLocks noGrp="1"/>
          </p:cNvSpPr>
          <p:nvPr>
            <p:ph type="body" sz="quarter" idx="51"/>
          </p:nvPr>
        </p:nvSpPr>
        <p:spPr/>
        <p:txBody>
          <a:bodyPr rtlCol="0"/>
          <a:lstStyle>
            <a:defPPr>
              <a:defRPr lang="fr-FR"/>
            </a:defPPr>
          </a:lstStyle>
          <a:p>
            <a:pPr rtl="0"/>
            <a:r>
              <a:rPr lang="fr-FR" dirty="0"/>
              <a:t> Police routière congolaise: Rapport entre Ordre public, tranquillité publique et  missions de l’Etat</a:t>
            </a:r>
          </a:p>
        </p:txBody>
      </p:sp>
      <p:sp>
        <p:nvSpPr>
          <p:cNvPr id="46" name="Espace réservé du texte 45">
            <a:extLst>
              <a:ext uri="{FF2B5EF4-FFF2-40B4-BE49-F238E27FC236}">
                <a16:creationId xmlns:a16="http://schemas.microsoft.com/office/drawing/2014/main" id="{B87AFF1A-EF07-5FBF-C582-29AE302A47D5}"/>
              </a:ext>
            </a:extLst>
          </p:cNvPr>
          <p:cNvSpPr>
            <a:spLocks noGrp="1"/>
          </p:cNvSpPr>
          <p:nvPr>
            <p:ph type="body" sz="quarter" idx="48"/>
          </p:nvPr>
        </p:nvSpPr>
        <p:spPr/>
        <p:txBody>
          <a:bodyPr rtlCol="0"/>
          <a:lstStyle>
            <a:defPPr>
              <a:defRPr lang="fr-FR"/>
            </a:defPPr>
          </a:lstStyle>
          <a:p>
            <a:pPr rtl="0"/>
            <a:r>
              <a:rPr lang="fr-FR" dirty="0"/>
              <a:t>Module 4</a:t>
            </a:r>
          </a:p>
        </p:txBody>
      </p:sp>
      <p:sp>
        <p:nvSpPr>
          <p:cNvPr id="56" name="Espace réservé du texte 55">
            <a:extLst>
              <a:ext uri="{FF2B5EF4-FFF2-40B4-BE49-F238E27FC236}">
                <a16:creationId xmlns:a16="http://schemas.microsoft.com/office/drawing/2014/main" id="{E62055F1-67DB-9D6D-ABE2-20C3B2514A43}"/>
              </a:ext>
            </a:extLst>
          </p:cNvPr>
          <p:cNvSpPr>
            <a:spLocks noGrp="1"/>
          </p:cNvSpPr>
          <p:nvPr>
            <p:ph type="body" sz="quarter" idx="52"/>
          </p:nvPr>
        </p:nvSpPr>
        <p:spPr/>
        <p:txBody>
          <a:bodyPr rtlCol="0"/>
          <a:lstStyle>
            <a:defPPr>
              <a:defRPr lang="fr-FR"/>
            </a:defPPr>
          </a:lstStyle>
          <a:p>
            <a:pPr lvl="0" rtl="0"/>
            <a:r>
              <a:rPr lang="fr-FR" dirty="0"/>
              <a:t>Amendes transactionnelles à la Police de circulation routière</a:t>
            </a:r>
          </a:p>
          <a:p>
            <a:pPr rtl="0"/>
            <a:endParaRPr lang="fr-FR" dirty="0"/>
          </a:p>
        </p:txBody>
      </p:sp>
      <p:sp>
        <p:nvSpPr>
          <p:cNvPr id="48" name="Espace réservé du texte 47">
            <a:extLst>
              <a:ext uri="{FF2B5EF4-FFF2-40B4-BE49-F238E27FC236}">
                <a16:creationId xmlns:a16="http://schemas.microsoft.com/office/drawing/2014/main" id="{9303DF4A-6DF5-9082-4ABE-2B0D5433359A}"/>
              </a:ext>
            </a:extLst>
          </p:cNvPr>
          <p:cNvSpPr>
            <a:spLocks noGrp="1"/>
          </p:cNvSpPr>
          <p:nvPr>
            <p:ph type="body" sz="quarter" idx="49"/>
          </p:nvPr>
        </p:nvSpPr>
        <p:spPr/>
        <p:txBody>
          <a:bodyPr rtlCol="0"/>
          <a:lstStyle>
            <a:defPPr>
              <a:defRPr lang="fr-FR"/>
            </a:defPPr>
          </a:lstStyle>
          <a:p>
            <a:pPr rtl="0"/>
            <a:r>
              <a:rPr lang="fr-FR" dirty="0"/>
              <a:t>Module 5</a:t>
            </a:r>
          </a:p>
        </p:txBody>
      </p:sp>
      <p:sp>
        <p:nvSpPr>
          <p:cNvPr id="58" name="Espace réservé du texte 57">
            <a:extLst>
              <a:ext uri="{FF2B5EF4-FFF2-40B4-BE49-F238E27FC236}">
                <a16:creationId xmlns:a16="http://schemas.microsoft.com/office/drawing/2014/main" id="{0930742F-3693-100E-944F-A04AB5320145}"/>
              </a:ext>
            </a:extLst>
          </p:cNvPr>
          <p:cNvSpPr>
            <a:spLocks noGrp="1"/>
          </p:cNvSpPr>
          <p:nvPr>
            <p:ph type="body" sz="quarter" idx="53"/>
          </p:nvPr>
        </p:nvSpPr>
        <p:spPr/>
        <p:txBody>
          <a:bodyPr rtlCol="0"/>
          <a:lstStyle>
            <a:defPPr>
              <a:defRPr lang="fr-FR"/>
            </a:defPPr>
          </a:lstStyle>
          <a:p>
            <a:pPr lvl="0" rtl="0"/>
            <a:r>
              <a:rPr lang="fr-FR" dirty="0"/>
              <a:t>IG et la lutte contre les antivaleurs: Recensement des Cas d’abus, mesures de répression de l’IG et recommandations</a:t>
            </a:r>
          </a:p>
          <a:p>
            <a:pPr rtl="0"/>
            <a:endParaRPr lang="fr-FR" dirty="0"/>
          </a:p>
        </p:txBody>
      </p:sp>
      <p:sp>
        <p:nvSpPr>
          <p:cNvPr id="15" name="Espace réservé du numéro de diapositive 13">
            <a:extLst>
              <a:ext uri="{FF2B5EF4-FFF2-40B4-BE49-F238E27FC236}">
                <a16:creationId xmlns:a16="http://schemas.microsoft.com/office/drawing/2014/main" id="{679DA676-802B-4F1C-F2D7-8AB7BA23BD93}"/>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2</a:t>
            </a:fld>
            <a:endParaRPr kumimoji="0" lang="fr-FR" altLang="zh-CN" sz="1200" u="none" strike="noStrike" kern="1200" cap="none" spc="0" normalizeH="0" baseline="0" dirty="0">
              <a:ln>
                <a:noFill/>
              </a:ln>
              <a:solidFill>
                <a:schemeClr val="bg1"/>
              </a:solidFill>
              <a:effectLst/>
              <a:uLnTx/>
              <a:uFillTx/>
            </a:endParaRPr>
          </a:p>
        </p:txBody>
      </p:sp>
      <p:sp>
        <p:nvSpPr>
          <p:cNvPr id="26" name="Rectangle 25">
            <a:extLst>
              <a:ext uri="{FF2B5EF4-FFF2-40B4-BE49-F238E27FC236}">
                <a16:creationId xmlns:a16="http://schemas.microsoft.com/office/drawing/2014/main" id="{285177ED-2E57-8FF5-AFD8-AA79A7B24B3D}"/>
              </a:ext>
              <a:ext uri="{C183D7F6-B498-43B3-948B-1728B52AA6E4}">
                <adec:decorative xmlns:adec="http://schemas.microsoft.com/office/drawing/2017/decorative" val="1"/>
              </a:ext>
            </a:extLst>
          </p:cNvPr>
          <p:cNvSpPr/>
          <p:nvPr/>
        </p:nvSpPr>
        <p:spPr>
          <a:xfrm>
            <a:off x="845392" y="2066625"/>
            <a:ext cx="10515600" cy="85953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dirty="0">
              <a:latin typeface="+mn-lt"/>
            </a:endParaRPr>
          </a:p>
        </p:txBody>
      </p:sp>
      <p:pic>
        <p:nvPicPr>
          <p:cNvPr id="2" name="Image 1" descr="Une image contenant symbole, logo, Emblème, texte&#10;&#10;Le contenu généré par l’IA peut être incorrect.">
            <a:extLst>
              <a:ext uri="{FF2B5EF4-FFF2-40B4-BE49-F238E27FC236}">
                <a16:creationId xmlns:a16="http://schemas.microsoft.com/office/drawing/2014/main" id="{184C3F52-C649-D2AC-82F4-A134DD6E72B2}"/>
              </a:ext>
            </a:extLst>
          </p:cNvPr>
          <p:cNvPicPr>
            <a:picLocks noChangeAspect="1"/>
          </p:cNvPicPr>
          <p:nvPr/>
        </p:nvPicPr>
        <p:blipFill>
          <a:blip r:embed="rId3"/>
          <a:stretch>
            <a:fillRect/>
          </a:stretch>
        </p:blipFill>
        <p:spPr>
          <a:xfrm>
            <a:off x="10861040" y="-11330"/>
            <a:ext cx="1329863" cy="859536"/>
          </a:xfrm>
          <a:prstGeom prst="rect">
            <a:avLst/>
          </a:prstGeom>
        </p:spPr>
      </p:pic>
    </p:spTree>
    <p:extLst>
      <p:ext uri="{BB962C8B-B14F-4D97-AF65-F5344CB8AC3E}">
        <p14:creationId xmlns:p14="http://schemas.microsoft.com/office/powerpoint/2010/main" val="2624021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51999-87B3-71C3-0C4C-FBC53692104E}"/>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846FBBF1-AC29-EB40-FEAF-CB5B6E747F35}"/>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1C2DEDA6-9D86-FB80-45B3-835CF7E22B2B}"/>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1. </a:t>
            </a:r>
            <a:r>
              <a:rPr lang="fr-FR" sz="3200" dirty="0">
                <a:latin typeface="Abadi" panose="020B0604020104020204" pitchFamily="34" charset="0"/>
              </a:rPr>
              <a:t>Notions Police Nationale congolaise (PNC) et missions</a:t>
            </a:r>
          </a:p>
        </p:txBody>
      </p:sp>
      <p:sp>
        <p:nvSpPr>
          <p:cNvPr id="3" name="Espace réservé du contenu 2">
            <a:extLst>
              <a:ext uri="{FF2B5EF4-FFF2-40B4-BE49-F238E27FC236}">
                <a16:creationId xmlns:a16="http://schemas.microsoft.com/office/drawing/2014/main" id="{5BE398F7-AB43-7476-FD81-4F4FD7CD2894}"/>
              </a:ext>
            </a:extLst>
          </p:cNvPr>
          <p:cNvSpPr>
            <a:spLocks noGrp="1"/>
          </p:cNvSpPr>
          <p:nvPr>
            <p:ph idx="1"/>
          </p:nvPr>
        </p:nvSpPr>
        <p:spPr>
          <a:xfrm>
            <a:off x="5425440" y="1484357"/>
            <a:ext cx="6385560" cy="4442153"/>
          </a:xfrm>
        </p:spPr>
        <p:txBody>
          <a:bodyPr vert="horz" lIns="91440" tIns="45720" rIns="91440" bIns="45720" rtlCol="0" anchor="t">
            <a:normAutofit fontScale="92500"/>
          </a:bodyPr>
          <a:lstStyle/>
          <a:p>
            <a:pPr algn="just" rtl="0"/>
            <a:r>
              <a:rPr lang="fr-FR" b="1" dirty="0">
                <a:latin typeface="+mn-lt"/>
              </a:rPr>
              <a:t>La Police nationale congolaise est un service public civil, apolitique, accessible, dépourvu de personnalité juridique mais bénéficiant d’une certaine autonomie administrative, technique et financier. </a:t>
            </a:r>
          </a:p>
          <a:p>
            <a:pPr algn="just"/>
            <a:r>
              <a:rPr lang="fr-FR" b="1" dirty="0">
                <a:latin typeface="+mn-lt"/>
              </a:rPr>
              <a:t>Relevant du Gouvernement, elle est placée sous l’autorité du Ministre ayant les affaires intérieures dans ses attributions, et exerce son action sur l’ensemble du Territoire National dans le respect de la Constitution, lois et règlements. </a:t>
            </a:r>
          </a:p>
          <a:p>
            <a:pPr algn="just"/>
            <a:r>
              <a:rPr lang="fr-FR" b="1" dirty="0">
                <a:latin typeface="+mn-lt"/>
              </a:rPr>
              <a:t>Article 92, 182 – 184 de la Constitution de la RDC.</a:t>
            </a:r>
          </a:p>
        </p:txBody>
      </p:sp>
      <p:sp>
        <p:nvSpPr>
          <p:cNvPr id="5" name="Espace réservé du numéro de diapositive 4">
            <a:extLst>
              <a:ext uri="{FF2B5EF4-FFF2-40B4-BE49-F238E27FC236}">
                <a16:creationId xmlns:a16="http://schemas.microsoft.com/office/drawing/2014/main" id="{77AA030F-23FE-3B8C-5324-1F6D06308528}"/>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3</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6795EF09-83CA-942B-132C-8FFA98A08E1A}"/>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1987443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F6C66-D6D7-4A72-9928-967AEA400766}"/>
              </a:ext>
            </a:extLst>
          </p:cNvPr>
          <p:cNvSpPr>
            <a:spLocks noGrp="1"/>
          </p:cNvSpPr>
          <p:nvPr>
            <p:ph type="title"/>
          </p:nvPr>
        </p:nvSpPr>
        <p:spPr>
          <a:xfrm>
            <a:off x="1584960" y="685800"/>
            <a:ext cx="9276080" cy="1485900"/>
          </a:xfrm>
        </p:spPr>
        <p:txBody>
          <a:bodyPr rtlCol="0">
            <a:normAutofit/>
          </a:bodyPr>
          <a:lstStyle/>
          <a:p>
            <a:pPr algn="ctr"/>
            <a:r>
              <a:rPr lang="fr-FR" dirty="0"/>
              <a:t>A. </a:t>
            </a:r>
            <a:r>
              <a:rPr lang="fr-FR" sz="3200" dirty="0">
                <a:latin typeface="+mn-lt"/>
              </a:rPr>
              <a:t>Missions générales de la Police Nationale congolaise</a:t>
            </a:r>
            <a:endParaRPr lang="fr-FR" sz="3200" b="1" dirty="0">
              <a:latin typeface="+mn-lt"/>
            </a:endParaRPr>
          </a:p>
        </p:txBody>
      </p:sp>
      <p:graphicFrame>
        <p:nvGraphicFramePr>
          <p:cNvPr id="14" name="Espace réservé au contenu 2" descr="Graphique SmartArt à processus linéaire">
            <a:extLst>
              <a:ext uri="{FF2B5EF4-FFF2-40B4-BE49-F238E27FC236}">
                <a16:creationId xmlns:a16="http://schemas.microsoft.com/office/drawing/2014/main" id="{DEC8A51B-A7CC-40D9-9DD5-CACF12E987DE}"/>
              </a:ext>
            </a:extLst>
          </p:cNvPr>
          <p:cNvGraphicFramePr>
            <a:graphicFrameLocks noGrp="1" noChangeAspect="1"/>
          </p:cNvGraphicFramePr>
          <p:nvPr>
            <p:ph idx="1"/>
            <p:extLst>
              <p:ext uri="{D42A27DB-BD31-4B8C-83A1-F6EECF244321}">
                <p14:modId xmlns:p14="http://schemas.microsoft.com/office/powerpoint/2010/main" val="591541594"/>
              </p:ext>
            </p:extLst>
          </p:nvPr>
        </p:nvGraphicFramePr>
        <p:xfrm>
          <a:off x="1036321" y="2171700"/>
          <a:ext cx="7213599" cy="3774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Bulle narrative : rectangle 2">
            <a:extLst>
              <a:ext uri="{FF2B5EF4-FFF2-40B4-BE49-F238E27FC236}">
                <a16:creationId xmlns:a16="http://schemas.microsoft.com/office/drawing/2014/main" id="{1423305B-BAA0-2B16-AC9E-7B66B1913FC2}"/>
              </a:ext>
            </a:extLst>
          </p:cNvPr>
          <p:cNvSpPr/>
          <p:nvPr/>
        </p:nvSpPr>
        <p:spPr>
          <a:xfrm>
            <a:off x="8879841" y="3995420"/>
            <a:ext cx="2590800" cy="1595120"/>
          </a:xfrm>
          <a:prstGeom prst="wedgeRectCallou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Assurer la protection rapprochée des hautes autorités</a:t>
            </a:r>
          </a:p>
        </p:txBody>
      </p:sp>
      <p:sp>
        <p:nvSpPr>
          <p:cNvPr id="5" name="Flèche : droite 4">
            <a:extLst>
              <a:ext uri="{FF2B5EF4-FFF2-40B4-BE49-F238E27FC236}">
                <a16:creationId xmlns:a16="http://schemas.microsoft.com/office/drawing/2014/main" id="{6295AE96-1F09-AF64-0EA6-58E85908BA7C}"/>
              </a:ext>
            </a:extLst>
          </p:cNvPr>
          <p:cNvSpPr/>
          <p:nvPr/>
        </p:nvSpPr>
        <p:spPr>
          <a:xfrm flipV="1">
            <a:off x="7609840" y="3017519"/>
            <a:ext cx="1676400" cy="45719"/>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ctogone 5">
            <a:extLst>
              <a:ext uri="{FF2B5EF4-FFF2-40B4-BE49-F238E27FC236}">
                <a16:creationId xmlns:a16="http://schemas.microsoft.com/office/drawing/2014/main" id="{169A2D13-21A2-783E-2561-2B97D1AAA424}"/>
              </a:ext>
            </a:extLst>
          </p:cNvPr>
          <p:cNvSpPr/>
          <p:nvPr/>
        </p:nvSpPr>
        <p:spPr>
          <a:xfrm>
            <a:off x="9570720" y="2444750"/>
            <a:ext cx="985520" cy="881380"/>
          </a:xfrm>
          <a:prstGeom prst="octagon">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b="1" dirty="0"/>
              <a:t>4</a:t>
            </a:r>
          </a:p>
        </p:txBody>
      </p:sp>
    </p:spTree>
    <p:extLst>
      <p:ext uri="{BB962C8B-B14F-4D97-AF65-F5344CB8AC3E}">
        <p14:creationId xmlns:p14="http://schemas.microsoft.com/office/powerpoint/2010/main" val="844128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A5FA7-92AB-CEA7-64F0-BD35C0AD37A4}"/>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5F9E6404-A37F-5F75-74A4-498564779249}"/>
              </a:ext>
            </a:extLst>
          </p:cNvPr>
          <p:cNvPicPr>
            <a:picLocks noGrp="1" noChangeAspect="1"/>
          </p:cNvPicPr>
          <p:nvPr>
            <p:ph type="pic" sz="quarter" idx="10"/>
          </p:nvPr>
        </p:nvPicPr>
        <p:blipFill>
          <a:blip r:embed="rId3"/>
          <a:srcRect/>
          <a:stretch/>
        </p:blipFill>
        <p:spPr>
          <a:xfrm>
            <a:off x="-148268" y="-50165"/>
            <a:ext cx="497426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FA2A1503-9B5E-6C43-4CA0-0F67930F55E4}"/>
              </a:ext>
            </a:extLst>
          </p:cNvPr>
          <p:cNvSpPr>
            <a:spLocks noGrp="1"/>
          </p:cNvSpPr>
          <p:nvPr>
            <p:ph type="title"/>
          </p:nvPr>
        </p:nvSpPr>
        <p:spPr>
          <a:xfrm>
            <a:off x="-148267" y="4762"/>
            <a:ext cx="4974267" cy="6853237"/>
          </a:xfrm>
          <a:solidFill>
            <a:schemeClr val="accent5">
              <a:lumMod val="50000"/>
              <a:alpha val="92000"/>
            </a:schemeClr>
          </a:solidFill>
        </p:spPr>
        <p:txBody>
          <a:bodyPr rtlCol="0"/>
          <a:lstStyle/>
          <a:p>
            <a:pPr rtl="0"/>
            <a:r>
              <a:rPr lang="fr-FR" dirty="0"/>
              <a:t>B. </a:t>
            </a:r>
            <a:r>
              <a:rPr lang="fr-FR" sz="3200" dirty="0">
                <a:latin typeface="Abadi" panose="020B0604020104020204" pitchFamily="34" charset="0"/>
              </a:rPr>
              <a:t>Missions particulières</a:t>
            </a:r>
          </a:p>
        </p:txBody>
      </p:sp>
      <p:sp>
        <p:nvSpPr>
          <p:cNvPr id="3" name="Espace réservé du contenu 2">
            <a:extLst>
              <a:ext uri="{FF2B5EF4-FFF2-40B4-BE49-F238E27FC236}">
                <a16:creationId xmlns:a16="http://schemas.microsoft.com/office/drawing/2014/main" id="{50FA7900-C1F7-7556-76CD-8B95B6ED5DC4}"/>
              </a:ext>
            </a:extLst>
          </p:cNvPr>
          <p:cNvSpPr>
            <a:spLocks noGrp="1"/>
          </p:cNvSpPr>
          <p:nvPr>
            <p:ph idx="1"/>
          </p:nvPr>
        </p:nvSpPr>
        <p:spPr>
          <a:xfrm>
            <a:off x="5191760" y="1066801"/>
            <a:ext cx="6619240" cy="5049520"/>
          </a:xfrm>
        </p:spPr>
        <p:txBody>
          <a:bodyPr vert="horz" lIns="91440" tIns="45720" rIns="91440" bIns="45720" rtlCol="0" anchor="t">
            <a:normAutofit/>
          </a:bodyPr>
          <a:lstStyle/>
          <a:p>
            <a:pPr algn="just" rtl="0"/>
            <a:endParaRPr lang="fr-FR" b="1" i="0" dirty="0">
              <a:solidFill>
                <a:schemeClr val="bg1"/>
              </a:solidFill>
              <a:effectLst/>
              <a:latin typeface="+mn-lt"/>
            </a:endParaRPr>
          </a:p>
          <a:p>
            <a:pPr algn="just" rtl="0"/>
            <a:r>
              <a:rPr lang="fr-FR" b="1" i="0" dirty="0">
                <a:solidFill>
                  <a:schemeClr val="bg1"/>
                </a:solidFill>
                <a:effectLst/>
                <a:latin typeface="+mn-lt"/>
              </a:rPr>
              <a:t>Reprises dans la loi organique n°11/013 du 11 août 2011 portant organisation et fonctionnement de la Police Nationale congolaise, les missions de la PNC sont préventives et curatives, elles comprennent:</a:t>
            </a:r>
          </a:p>
          <a:p>
            <a:pPr algn="just" rtl="0"/>
            <a:endParaRPr lang="fr-FR" b="1" i="0" dirty="0">
              <a:solidFill>
                <a:schemeClr val="bg1"/>
              </a:solidFill>
              <a:effectLst/>
              <a:latin typeface="+mn-lt"/>
            </a:endParaRPr>
          </a:p>
          <a:p>
            <a:pPr marL="342900" indent="-342900" algn="just" rtl="0">
              <a:buFontTx/>
              <a:buChar char="-"/>
            </a:pPr>
            <a:r>
              <a:rPr lang="fr-FR" sz="2000" b="1" dirty="0">
                <a:solidFill>
                  <a:schemeClr val="bg1"/>
                </a:solidFill>
                <a:latin typeface="+mn-lt"/>
              </a:rPr>
              <a:t>Les missions ordinaires ,Articles15 et 16</a:t>
            </a:r>
          </a:p>
          <a:p>
            <a:pPr marL="342900" indent="-342900" algn="just" rtl="0">
              <a:buFontTx/>
              <a:buChar char="-"/>
            </a:pPr>
            <a:r>
              <a:rPr lang="fr-FR" sz="2000" b="1" dirty="0">
                <a:solidFill>
                  <a:schemeClr val="bg1"/>
                </a:solidFill>
                <a:latin typeface="+mn-lt"/>
              </a:rPr>
              <a:t>Les missions extraordinaires, Article 17 </a:t>
            </a:r>
          </a:p>
          <a:p>
            <a:pPr marL="342900" indent="-342900" algn="just" rtl="0">
              <a:buFontTx/>
              <a:buChar char="-"/>
            </a:pPr>
            <a:r>
              <a:rPr lang="fr-FR" sz="2000" b="1" dirty="0">
                <a:solidFill>
                  <a:schemeClr val="bg1"/>
                </a:solidFill>
                <a:latin typeface="+mn-lt"/>
              </a:rPr>
              <a:t>Et les missions spéciales, Article 18</a:t>
            </a:r>
            <a:endParaRPr lang="fr-FR" sz="2000" dirty="0">
              <a:solidFill>
                <a:schemeClr val="bg1"/>
              </a:solidFill>
              <a:latin typeface="+mn-lt"/>
            </a:endParaRPr>
          </a:p>
        </p:txBody>
      </p:sp>
      <p:sp>
        <p:nvSpPr>
          <p:cNvPr id="5" name="Espace réservé du numéro de diapositive 4">
            <a:extLst>
              <a:ext uri="{FF2B5EF4-FFF2-40B4-BE49-F238E27FC236}">
                <a16:creationId xmlns:a16="http://schemas.microsoft.com/office/drawing/2014/main" id="{24D8D14B-C4EA-557A-3196-11B56CFA4421}"/>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5</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4AABF6E6-6907-68B3-221E-FEFF8A5C0742}"/>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674887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1D88C-766F-C3FE-3747-8899400EA310}"/>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29B63969-2BAD-0947-30BC-76E0C77633B7}"/>
              </a:ext>
            </a:extLst>
          </p:cNvPr>
          <p:cNvPicPr>
            <a:picLocks noGrp="1" noChangeAspect="1"/>
          </p:cNvPicPr>
          <p:nvPr>
            <p:ph type="pic" sz="quarter" idx="10"/>
          </p:nvPr>
        </p:nvPicPr>
        <p:blipFill>
          <a:blip r:embed="rId3"/>
          <a:srcRect/>
          <a:stretch/>
        </p:blipFill>
        <p:spPr>
          <a:xfrm>
            <a:off x="-148268" y="-50165"/>
            <a:ext cx="456786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2F9F11B7-CDD4-F888-2ED6-FBEB135C81F0}"/>
              </a:ext>
            </a:extLst>
          </p:cNvPr>
          <p:cNvSpPr>
            <a:spLocks noGrp="1"/>
          </p:cNvSpPr>
          <p:nvPr>
            <p:ph type="title"/>
          </p:nvPr>
        </p:nvSpPr>
        <p:spPr>
          <a:xfrm>
            <a:off x="-148267" y="4762"/>
            <a:ext cx="456786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dirty="0"/>
              <a:t> </a:t>
            </a:r>
            <a:r>
              <a:rPr lang="fr-FR" sz="3200" dirty="0">
                <a:latin typeface="+mn-lt"/>
              </a:rPr>
              <a:t>Missions ordinaires </a:t>
            </a:r>
          </a:p>
        </p:txBody>
      </p:sp>
      <p:sp>
        <p:nvSpPr>
          <p:cNvPr id="3" name="Espace réservé du contenu 2">
            <a:extLst>
              <a:ext uri="{FF2B5EF4-FFF2-40B4-BE49-F238E27FC236}">
                <a16:creationId xmlns:a16="http://schemas.microsoft.com/office/drawing/2014/main" id="{C7FA9F3E-7144-0C4F-D07A-6F1082BFE129}"/>
              </a:ext>
            </a:extLst>
          </p:cNvPr>
          <p:cNvSpPr>
            <a:spLocks noGrp="1"/>
          </p:cNvSpPr>
          <p:nvPr>
            <p:ph idx="1"/>
          </p:nvPr>
        </p:nvSpPr>
        <p:spPr>
          <a:xfrm>
            <a:off x="4582160" y="931490"/>
            <a:ext cx="7538720" cy="5184831"/>
          </a:xfrm>
        </p:spPr>
        <p:txBody>
          <a:bodyPr vert="horz" lIns="91440" tIns="45720" rIns="91440" bIns="45720" rtlCol="0" anchor="t">
            <a:noAutofit/>
          </a:bodyPr>
          <a:lstStyle/>
          <a:p>
            <a:pPr algn="just">
              <a:lnSpc>
                <a:spcPct val="160000"/>
              </a:lnSpc>
              <a:buNone/>
            </a:pPr>
            <a:r>
              <a:rPr lang="fr-FR" sz="1800" b="1" i="0" dirty="0">
                <a:solidFill>
                  <a:schemeClr val="bg1"/>
                </a:solidFill>
                <a:effectLst/>
                <a:latin typeface="+mn-lt"/>
              </a:rPr>
              <a:t>Les missions ordinaires s'exercent dans le cadre du service normal de police. Elles ont pour but de prévenir les troubles à l'ordre public et les infractions, de constater celles-ci, d'en rassembler les preuves, d'en rechercher et d'en identifier les auteurs et de les déférer devant l'autorité judiciaire compétente.</a:t>
            </a:r>
          </a:p>
          <a:p>
            <a:pPr algn="just">
              <a:lnSpc>
                <a:spcPct val="160000"/>
              </a:lnSpc>
              <a:buNone/>
            </a:pPr>
            <a:r>
              <a:rPr lang="fr-FR" sz="1800" b="1" i="0" dirty="0">
                <a:solidFill>
                  <a:schemeClr val="bg1"/>
                </a:solidFill>
                <a:effectLst/>
                <a:latin typeface="+mn-lt"/>
              </a:rPr>
              <a:t>Elles s'opèrent quotidiennement sans qu'il soit besoin d'une réquisition. Il peut s’agir notamment:</a:t>
            </a:r>
          </a:p>
          <a:p>
            <a:pPr marL="342900" indent="-342900">
              <a:lnSpc>
                <a:spcPct val="107000"/>
              </a:lnSpc>
              <a:spcAft>
                <a:spcPts val="800"/>
              </a:spcAft>
              <a:buFont typeface="Courier New" panose="02070309020205020404" pitchFamily="49" charset="0"/>
              <a:buChar char="o"/>
            </a:pPr>
            <a:r>
              <a:rPr lang="fr-FR" sz="1800" dirty="0">
                <a:solidFill>
                  <a:schemeClr val="bg1"/>
                </a:solidFill>
                <a:effectLst/>
                <a:latin typeface="+mn-lt"/>
                <a:ea typeface="Times New Roman" panose="02020603050405020304" pitchFamily="18" charset="0"/>
                <a:cs typeface="Times New Roman" panose="02020603050405020304" pitchFamily="18" charset="0"/>
              </a:rPr>
              <a:t>les renseignements généraux ;</a:t>
            </a:r>
          </a:p>
          <a:p>
            <a:pPr marL="342900" indent="-342900">
              <a:lnSpc>
                <a:spcPct val="107000"/>
              </a:lnSpc>
              <a:spcAft>
                <a:spcPts val="800"/>
              </a:spcAft>
              <a:buFont typeface="Courier New" panose="02070309020205020404" pitchFamily="49" charset="0"/>
              <a:buChar char="o"/>
            </a:pPr>
            <a:r>
              <a:rPr lang="fr-FR" sz="1800" dirty="0">
                <a:solidFill>
                  <a:schemeClr val="bg1"/>
                </a:solidFill>
                <a:effectLst/>
                <a:latin typeface="+mn-lt"/>
                <a:ea typeface="Times New Roman" panose="02020603050405020304" pitchFamily="18" charset="0"/>
                <a:cs typeface="Times New Roman" panose="02020603050405020304" pitchFamily="18" charset="0"/>
              </a:rPr>
              <a:t>la lutte contre la criminalité ;</a:t>
            </a:r>
          </a:p>
          <a:p>
            <a:pPr marL="342900" indent="-342900">
              <a:lnSpc>
                <a:spcPct val="107000"/>
              </a:lnSpc>
              <a:spcAft>
                <a:spcPts val="800"/>
              </a:spcAft>
              <a:buFont typeface="Courier New" panose="02070309020205020404" pitchFamily="49" charset="0"/>
              <a:buChar char="o"/>
            </a:pPr>
            <a:r>
              <a:rPr lang="fr-FR" sz="1800" dirty="0">
                <a:solidFill>
                  <a:schemeClr val="bg1"/>
                </a:solidFill>
                <a:effectLst/>
                <a:latin typeface="+mn-lt"/>
                <a:ea typeface="Times New Roman" panose="02020603050405020304" pitchFamily="18" charset="0"/>
                <a:cs typeface="Times New Roman" panose="02020603050405020304" pitchFamily="18" charset="0"/>
              </a:rPr>
              <a:t> la lutte contre le terrorisme ;</a:t>
            </a:r>
          </a:p>
          <a:p>
            <a:pPr marL="342900" indent="-342900">
              <a:lnSpc>
                <a:spcPct val="107000"/>
              </a:lnSpc>
              <a:spcAft>
                <a:spcPts val="800"/>
              </a:spcAft>
              <a:buFont typeface="Courier New" panose="02070309020205020404" pitchFamily="49" charset="0"/>
              <a:buChar char="o"/>
            </a:pPr>
            <a:r>
              <a:rPr lang="fr-FR" sz="1800" dirty="0">
                <a:solidFill>
                  <a:schemeClr val="bg1"/>
                </a:solidFill>
                <a:effectLst/>
                <a:latin typeface="+mn-lt"/>
                <a:ea typeface="Times New Roman" panose="02020603050405020304" pitchFamily="18" charset="0"/>
                <a:cs typeface="Times New Roman" panose="02020603050405020304" pitchFamily="18" charset="0"/>
              </a:rPr>
              <a:t> la lutte contre les violences liées au genre, la surveillance et la</a:t>
            </a:r>
            <a:endParaRPr lang="fr-FR" sz="1800" dirty="0">
              <a:solidFill>
                <a:schemeClr val="bg1"/>
              </a:solidFill>
              <a:effectLst/>
              <a:latin typeface="+mn-lt"/>
              <a:ea typeface="Aptos" panose="020B0004020202020204" pitchFamily="34" charset="0"/>
              <a:cs typeface="Times New Roman" panose="02020603050405020304" pitchFamily="18" charset="0"/>
            </a:endParaRPr>
          </a:p>
          <a:p>
            <a:pPr>
              <a:buNone/>
            </a:pPr>
            <a:r>
              <a:rPr lang="fr-FR" sz="1800" dirty="0">
                <a:solidFill>
                  <a:schemeClr val="bg1"/>
                </a:solidFill>
                <a:effectLst/>
                <a:latin typeface="+mn-lt"/>
                <a:ea typeface="Times New Roman" panose="02020603050405020304" pitchFamily="18" charset="0"/>
              </a:rPr>
              <a:t>protection de l'enfant </a:t>
            </a:r>
            <a:endParaRPr lang="fr-FR" sz="1800" dirty="0">
              <a:solidFill>
                <a:schemeClr val="bg1"/>
              </a:solidFill>
              <a:latin typeface="+mn-lt"/>
            </a:endParaRPr>
          </a:p>
        </p:txBody>
      </p:sp>
      <p:sp>
        <p:nvSpPr>
          <p:cNvPr id="5" name="Espace réservé du numéro de diapositive 4">
            <a:extLst>
              <a:ext uri="{FF2B5EF4-FFF2-40B4-BE49-F238E27FC236}">
                <a16:creationId xmlns:a16="http://schemas.microsoft.com/office/drawing/2014/main" id="{5E4997C0-5C1A-E7C8-354C-3000A7C5E7DC}"/>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6</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4E452660-E194-0612-9B47-2A121482E784}"/>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1367025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D0C6A-E56E-5A60-5656-5FB78E1BBB7F}"/>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A83A4D0B-455E-C466-198D-3BDE8F9DBBEC}"/>
              </a:ext>
            </a:extLst>
          </p:cNvPr>
          <p:cNvPicPr>
            <a:picLocks noGrp="1" noChangeAspect="1"/>
          </p:cNvPicPr>
          <p:nvPr>
            <p:ph type="pic" sz="quarter" idx="10"/>
          </p:nvPr>
        </p:nvPicPr>
        <p:blipFill>
          <a:blip r:embed="rId3"/>
          <a:srcRect/>
          <a:stretch/>
        </p:blipFill>
        <p:spPr>
          <a:xfrm>
            <a:off x="-148268" y="-50165"/>
            <a:ext cx="456786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4E82247D-3622-AB69-FA12-589F91C02340}"/>
              </a:ext>
            </a:extLst>
          </p:cNvPr>
          <p:cNvSpPr>
            <a:spLocks noGrp="1"/>
          </p:cNvSpPr>
          <p:nvPr>
            <p:ph type="title"/>
          </p:nvPr>
        </p:nvSpPr>
        <p:spPr>
          <a:xfrm>
            <a:off x="-148267" y="4762"/>
            <a:ext cx="456786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dirty="0"/>
              <a:t> </a:t>
            </a:r>
            <a:r>
              <a:rPr lang="fr-FR" sz="3200" dirty="0">
                <a:latin typeface="+mn-lt"/>
              </a:rPr>
              <a:t>Missions ordinaires (suite)</a:t>
            </a:r>
          </a:p>
        </p:txBody>
      </p:sp>
      <p:sp>
        <p:nvSpPr>
          <p:cNvPr id="3" name="Espace réservé du contenu 2">
            <a:extLst>
              <a:ext uri="{FF2B5EF4-FFF2-40B4-BE49-F238E27FC236}">
                <a16:creationId xmlns:a16="http://schemas.microsoft.com/office/drawing/2014/main" id="{455B245D-BD7A-A53B-6F31-085FF4578925}"/>
              </a:ext>
            </a:extLst>
          </p:cNvPr>
          <p:cNvSpPr>
            <a:spLocks noGrp="1"/>
          </p:cNvSpPr>
          <p:nvPr>
            <p:ph idx="1"/>
          </p:nvPr>
        </p:nvSpPr>
        <p:spPr>
          <a:xfrm>
            <a:off x="4582160" y="2072639"/>
            <a:ext cx="7498080" cy="4043681"/>
          </a:xfrm>
        </p:spPr>
        <p:txBody>
          <a:bodyPr vert="horz" lIns="91440" tIns="45720" rIns="91440" bIns="45720" rtlCol="0" anchor="t">
            <a:normAutofit/>
          </a:bodyPr>
          <a:lstStyle/>
          <a:p>
            <a:pPr marL="342900" indent="-342900">
              <a:lnSpc>
                <a:spcPct val="107000"/>
              </a:lnSpc>
              <a:spcAft>
                <a:spcPts val="800"/>
              </a:spcAft>
              <a:buFont typeface="Courier New" panose="02070309020205020404" pitchFamily="49" charset="0"/>
              <a:buChar char="o"/>
            </a:pPr>
            <a:r>
              <a:rPr lang="fr-FR" sz="1800" b="1" dirty="0">
                <a:solidFill>
                  <a:schemeClr val="bg1"/>
                </a:solidFill>
                <a:effectLst/>
                <a:latin typeface="Abadi" panose="020B0604020104020204" pitchFamily="34" charset="0"/>
                <a:ea typeface="Times New Roman" panose="02020603050405020304" pitchFamily="18" charset="0"/>
                <a:cs typeface="Times New Roman" panose="02020603050405020304" pitchFamily="18" charset="0"/>
              </a:rPr>
              <a:t>La sécurité routière, des voies de communication et de transport ;</a:t>
            </a:r>
            <a:endParaRPr lang="fr-FR" sz="1800" b="1" dirty="0">
              <a:solidFill>
                <a:schemeClr val="bg1"/>
              </a:solidFill>
              <a:latin typeface="Abadi" panose="020B0604020104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Courier New" panose="02070309020205020404" pitchFamily="49" charset="0"/>
              <a:buChar char="o"/>
            </a:pPr>
            <a:r>
              <a:rPr lang="fr-FR" sz="1800" b="1" dirty="0">
                <a:solidFill>
                  <a:schemeClr val="bg1"/>
                </a:solidFill>
                <a:effectLst/>
                <a:latin typeface="Abadi" panose="020B0604020104020204" pitchFamily="34" charset="0"/>
                <a:ea typeface="Times New Roman" panose="02020603050405020304" pitchFamily="18" charset="0"/>
                <a:cs typeface="Times New Roman" panose="02020603050405020304" pitchFamily="18" charset="0"/>
              </a:rPr>
              <a:t> La surveillance physique des frontières ;</a:t>
            </a:r>
            <a:endParaRPr lang="fr-FR" sz="1800" b="1" dirty="0">
              <a:solidFill>
                <a:schemeClr val="bg1"/>
              </a:solidFill>
              <a:latin typeface="Abadi" panose="020B0604020104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Courier New" panose="02070309020205020404" pitchFamily="49" charset="0"/>
              <a:buChar char="o"/>
            </a:pPr>
            <a:r>
              <a:rPr lang="fr-FR" sz="1800" b="1" dirty="0">
                <a:solidFill>
                  <a:schemeClr val="bg1"/>
                </a:solidFill>
                <a:latin typeface="Abadi" panose="020B0604020104020204" pitchFamily="34" charset="0"/>
                <a:ea typeface="Times New Roman" panose="02020603050405020304" pitchFamily="18" charset="0"/>
                <a:cs typeface="Times New Roman" panose="02020603050405020304" pitchFamily="18" charset="0"/>
              </a:rPr>
              <a:t>L </a:t>
            </a:r>
            <a:r>
              <a:rPr lang="fr-FR" sz="1800" b="1" dirty="0">
                <a:solidFill>
                  <a:schemeClr val="bg1"/>
                </a:solidFill>
                <a:effectLst/>
                <a:latin typeface="Abadi" panose="020B0604020104020204" pitchFamily="34" charset="0"/>
                <a:ea typeface="Times New Roman" panose="02020603050405020304" pitchFamily="18" charset="0"/>
                <a:cs typeface="Times New Roman" panose="02020603050405020304" pitchFamily="18" charset="0"/>
              </a:rPr>
              <a:t>a participation au secours de la population en cas de catastrophe et de sinistre ;</a:t>
            </a:r>
            <a:endParaRPr lang="fr-FR" sz="1800" b="1" dirty="0">
              <a:solidFill>
                <a:schemeClr val="bg1"/>
              </a:solidFill>
              <a:latin typeface="Abadi" panose="020B0604020104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Courier New" panose="02070309020205020404" pitchFamily="49" charset="0"/>
              <a:buChar char="o"/>
            </a:pPr>
            <a:r>
              <a:rPr lang="fr-FR" sz="1800" b="1" dirty="0">
                <a:solidFill>
                  <a:schemeClr val="bg1"/>
                </a:solidFill>
                <a:effectLst/>
                <a:latin typeface="Abadi" panose="020B0604020104020204" pitchFamily="34" charset="0"/>
                <a:ea typeface="Times New Roman" panose="02020603050405020304" pitchFamily="18" charset="0"/>
                <a:cs typeface="Times New Roman" panose="02020603050405020304" pitchFamily="18" charset="0"/>
              </a:rPr>
              <a:t> </a:t>
            </a:r>
            <a:r>
              <a:rPr lang="fr-FR" sz="1800" b="1" dirty="0">
                <a:solidFill>
                  <a:schemeClr val="bg1"/>
                </a:solidFill>
                <a:latin typeface="Abadi" panose="020B0604020104020204" pitchFamily="34" charset="0"/>
                <a:ea typeface="Times New Roman" panose="02020603050405020304" pitchFamily="18" charset="0"/>
                <a:cs typeface="Times New Roman" panose="02020603050405020304" pitchFamily="18" charset="0"/>
              </a:rPr>
              <a:t>L</a:t>
            </a:r>
            <a:r>
              <a:rPr lang="fr-FR" sz="1800" b="1" dirty="0">
                <a:solidFill>
                  <a:schemeClr val="bg1"/>
                </a:solidFill>
                <a:effectLst/>
                <a:latin typeface="Abadi" panose="020B0604020104020204" pitchFamily="34" charset="0"/>
                <a:ea typeface="Times New Roman" panose="02020603050405020304" pitchFamily="18" charset="0"/>
                <a:cs typeface="Times New Roman" panose="02020603050405020304" pitchFamily="18" charset="0"/>
              </a:rPr>
              <a:t>a sauvegarde de l'hygiène et de la salubrité publique</a:t>
            </a:r>
            <a:endParaRPr lang="fr-FR" sz="1800" b="1" dirty="0">
              <a:solidFill>
                <a:schemeClr val="bg1"/>
              </a:solidFill>
              <a:effectLst/>
              <a:latin typeface="Abadi" panose="020B0604020104020204" pitchFamily="34" charset="0"/>
              <a:ea typeface="Aptos" panose="020B0004020202020204" pitchFamily="34" charset="0"/>
              <a:cs typeface="Times New Roman" panose="02020603050405020304" pitchFamily="18" charset="0"/>
            </a:endParaRPr>
          </a:p>
        </p:txBody>
      </p:sp>
      <p:sp>
        <p:nvSpPr>
          <p:cNvPr id="5" name="Espace réservé du numéro de diapositive 4">
            <a:extLst>
              <a:ext uri="{FF2B5EF4-FFF2-40B4-BE49-F238E27FC236}">
                <a16:creationId xmlns:a16="http://schemas.microsoft.com/office/drawing/2014/main" id="{40CE2294-A20C-9638-E878-6FBDA9FC749F}"/>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7</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2FFC0AEA-3F5D-883D-19BC-E0EA2C2F4774}"/>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83294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5E0B7-7604-0B77-CB9A-20E08028A2C4}"/>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E808B523-88D3-8EF9-01AA-595C4C0BD5A9}"/>
              </a:ext>
            </a:extLst>
          </p:cNvPr>
          <p:cNvPicPr>
            <a:picLocks noGrp="1" noChangeAspect="1"/>
          </p:cNvPicPr>
          <p:nvPr>
            <p:ph type="pic" sz="quarter" idx="10"/>
          </p:nvPr>
        </p:nvPicPr>
        <p:blipFill>
          <a:blip r:embed="rId3"/>
          <a:srcRect/>
          <a:stretch/>
        </p:blipFill>
        <p:spPr>
          <a:xfrm>
            <a:off x="-148268" y="-50165"/>
            <a:ext cx="502506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D89C7736-91BA-729F-26F5-845D3184F354}"/>
              </a:ext>
            </a:extLst>
          </p:cNvPr>
          <p:cNvSpPr>
            <a:spLocks noGrp="1"/>
          </p:cNvSpPr>
          <p:nvPr>
            <p:ph type="title"/>
          </p:nvPr>
        </p:nvSpPr>
        <p:spPr>
          <a:xfrm>
            <a:off x="-148268" y="4762"/>
            <a:ext cx="5025067"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dirty="0"/>
              <a:t>. </a:t>
            </a:r>
            <a:r>
              <a:rPr lang="fr-FR" sz="3200" dirty="0">
                <a:latin typeface="Abadi" panose="020B0604020104020204" pitchFamily="34" charset="0"/>
              </a:rPr>
              <a:t>Missions extraordinaires</a:t>
            </a:r>
          </a:p>
        </p:txBody>
      </p:sp>
      <p:sp>
        <p:nvSpPr>
          <p:cNvPr id="3" name="Espace réservé du contenu 2">
            <a:extLst>
              <a:ext uri="{FF2B5EF4-FFF2-40B4-BE49-F238E27FC236}">
                <a16:creationId xmlns:a16="http://schemas.microsoft.com/office/drawing/2014/main" id="{F0FF54AD-1680-BEC6-CDB8-D660A7024A76}"/>
              </a:ext>
            </a:extLst>
          </p:cNvPr>
          <p:cNvSpPr>
            <a:spLocks noGrp="1"/>
          </p:cNvSpPr>
          <p:nvPr>
            <p:ph idx="1"/>
          </p:nvPr>
        </p:nvSpPr>
        <p:spPr>
          <a:xfrm>
            <a:off x="5019040" y="1066801"/>
            <a:ext cx="6791960" cy="5049520"/>
          </a:xfrm>
        </p:spPr>
        <p:txBody>
          <a:bodyPr vert="horz" lIns="91440" tIns="45720" rIns="91440" bIns="45720" rtlCol="0" anchor="t">
            <a:normAutofit/>
          </a:bodyPr>
          <a:lstStyle/>
          <a:p>
            <a:pPr algn="just">
              <a:lnSpc>
                <a:spcPct val="150000"/>
              </a:lnSpc>
              <a:buNone/>
            </a:pPr>
            <a:r>
              <a:rPr lang="fr-FR" sz="1800" b="1" i="0" dirty="0">
                <a:solidFill>
                  <a:schemeClr val="bg1"/>
                </a:solidFill>
                <a:effectLst/>
                <a:latin typeface="+mn-lt"/>
              </a:rPr>
              <a:t>Les missions extraordinaires sont celles dont l'exécution n'a lieu qu'en vertu de la réquisition écrite émanant de l'autorité administrative ou de l'autorité judiciaire.</a:t>
            </a:r>
          </a:p>
          <a:p>
            <a:pPr>
              <a:lnSpc>
                <a:spcPct val="107000"/>
              </a:lnSpc>
              <a:spcAft>
                <a:spcPts val="800"/>
              </a:spcAft>
              <a:buNone/>
            </a:pPr>
            <a:r>
              <a:rPr lang="fr-FR" sz="1800" b="1" dirty="0">
                <a:solidFill>
                  <a:schemeClr val="bg1"/>
                </a:solidFill>
                <a:latin typeface="+mn-lt"/>
              </a:rPr>
              <a:t>Il peut s’agir d’une </a:t>
            </a:r>
            <a:r>
              <a:rPr lang="fr-FR" sz="1800" b="1" dirty="0">
                <a:solidFill>
                  <a:schemeClr val="bg1"/>
                </a:solidFill>
                <a:latin typeface="Abadi" panose="020B0604020104020204" pitchFamily="34" charset="0"/>
                <a:cs typeface="Times New Roman" panose="02020603050405020304" pitchFamily="18" charset="0"/>
              </a:rPr>
              <a:t>n</a:t>
            </a:r>
            <a:r>
              <a:rPr lang="fr-FR" sz="1800" b="1" dirty="0">
                <a:effectLst/>
                <a:latin typeface="Abadi" panose="020B0604020104020204" pitchFamily="34" charset="0"/>
                <a:ea typeface="Aptos" panose="020B0004020202020204" pitchFamily="34" charset="0"/>
                <a:cs typeface="Times New Roman" panose="02020603050405020304" pitchFamily="18" charset="0"/>
              </a:rPr>
              <a:t>otification et mise à exécution des mandats de justice ou encore de Garde, escortes et sentinelles d'honneur pour les autorités qui y ont droit.</a:t>
            </a:r>
          </a:p>
          <a:p>
            <a:pPr>
              <a:lnSpc>
                <a:spcPct val="107000"/>
              </a:lnSpc>
              <a:spcAft>
                <a:spcPts val="800"/>
              </a:spcAft>
              <a:buNone/>
            </a:pPr>
            <a:r>
              <a:rPr lang="fr-FR" sz="1800" b="1" i="0" dirty="0">
                <a:solidFill>
                  <a:schemeClr val="bg1"/>
                </a:solidFill>
                <a:latin typeface="Abadi" panose="020B0604020104020204" pitchFamily="34" charset="0"/>
                <a:cs typeface="Times New Roman" panose="02020603050405020304" pitchFamily="18" charset="0"/>
              </a:rPr>
              <a:t>Le</a:t>
            </a:r>
            <a:r>
              <a:rPr lang="fr-FR" sz="1800" b="1" i="0" dirty="0">
                <a:solidFill>
                  <a:schemeClr val="bg1"/>
                </a:solidFill>
                <a:effectLst/>
                <a:latin typeface="+mn-lt"/>
              </a:rPr>
              <a:t>s agents de la Police nationale sont tenus, sous peine de sanctions, de déférer avec promptitude à toute réquisition légale de ces autorités</a:t>
            </a:r>
            <a:r>
              <a:rPr lang="fr-FR" sz="1800" b="1" dirty="0">
                <a:solidFill>
                  <a:schemeClr val="bg1"/>
                </a:solidFill>
                <a:latin typeface="+mn-lt"/>
              </a:rPr>
              <a:t>.</a:t>
            </a:r>
            <a:endParaRPr lang="fr-FR" sz="1800" b="1" dirty="0">
              <a:solidFill>
                <a:schemeClr val="bg1"/>
              </a:solidFill>
              <a:effectLst/>
              <a:latin typeface="+mn-lt"/>
              <a:ea typeface="Aptos" panose="020B0004020202020204" pitchFamily="34" charset="0"/>
              <a:cs typeface="Times New Roman" panose="02020603050405020304" pitchFamily="18" charset="0"/>
            </a:endParaRPr>
          </a:p>
        </p:txBody>
      </p:sp>
      <p:sp>
        <p:nvSpPr>
          <p:cNvPr id="5" name="Espace réservé du numéro de diapositive 4">
            <a:extLst>
              <a:ext uri="{FF2B5EF4-FFF2-40B4-BE49-F238E27FC236}">
                <a16:creationId xmlns:a16="http://schemas.microsoft.com/office/drawing/2014/main" id="{C3143B14-984F-6377-1C6E-08E83F7F0925}"/>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8</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AA9B0690-FDCB-8C59-E8F6-8843F3DDA29A}"/>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66214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DBBE-D70E-FA1B-C7FF-EDAABE060E7F}"/>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CB861F50-DBFF-657D-6930-43C7C5DEA257}"/>
              </a:ext>
            </a:extLst>
          </p:cNvPr>
          <p:cNvPicPr>
            <a:picLocks noGrp="1" noChangeAspect="1"/>
          </p:cNvPicPr>
          <p:nvPr>
            <p:ph type="pic" sz="quarter" idx="10"/>
          </p:nvPr>
        </p:nvPicPr>
        <p:blipFill>
          <a:blip r:embed="rId3"/>
          <a:srcRect/>
          <a:stretch/>
        </p:blipFill>
        <p:spPr>
          <a:xfrm>
            <a:off x="-148268" y="-50165"/>
            <a:ext cx="456786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664734C3-329F-BB1B-2DD8-D09BD2667EAF}"/>
              </a:ext>
            </a:extLst>
          </p:cNvPr>
          <p:cNvSpPr>
            <a:spLocks noGrp="1"/>
          </p:cNvSpPr>
          <p:nvPr>
            <p:ph type="title"/>
          </p:nvPr>
        </p:nvSpPr>
        <p:spPr>
          <a:xfrm>
            <a:off x="-148267" y="4762"/>
            <a:ext cx="456786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dirty="0"/>
              <a:t>. </a:t>
            </a:r>
            <a:r>
              <a:rPr lang="fr-FR" sz="3200" dirty="0">
                <a:latin typeface="Abadi" panose="020B0604020104020204" pitchFamily="34" charset="0"/>
              </a:rPr>
              <a:t>Missions spéciales </a:t>
            </a:r>
          </a:p>
        </p:txBody>
      </p:sp>
      <p:sp>
        <p:nvSpPr>
          <p:cNvPr id="3" name="Espace réservé du contenu 2">
            <a:extLst>
              <a:ext uri="{FF2B5EF4-FFF2-40B4-BE49-F238E27FC236}">
                <a16:creationId xmlns:a16="http://schemas.microsoft.com/office/drawing/2014/main" id="{6EF35F49-CC5A-C44C-D21C-9AF1E4F9F8C8}"/>
              </a:ext>
            </a:extLst>
          </p:cNvPr>
          <p:cNvSpPr>
            <a:spLocks noGrp="1"/>
          </p:cNvSpPr>
          <p:nvPr>
            <p:ph idx="1"/>
          </p:nvPr>
        </p:nvSpPr>
        <p:spPr>
          <a:xfrm>
            <a:off x="4582160" y="1554479"/>
            <a:ext cx="7228840" cy="4561841"/>
          </a:xfrm>
        </p:spPr>
        <p:txBody>
          <a:bodyPr vert="horz" lIns="91440" tIns="45720" rIns="91440" bIns="45720" rtlCol="0" anchor="t">
            <a:normAutofit/>
          </a:bodyPr>
          <a:lstStyle/>
          <a:p>
            <a:pPr algn="just">
              <a:lnSpc>
                <a:spcPct val="150000"/>
              </a:lnSpc>
              <a:spcAft>
                <a:spcPts val="800"/>
              </a:spcAft>
              <a:buNone/>
            </a:pPr>
            <a:r>
              <a:rPr lang="fr-FR" sz="1800" b="1" dirty="0">
                <a:effectLst/>
                <a:latin typeface="Abadi" panose="020B0604020104020204" pitchFamily="34" charset="0"/>
                <a:ea typeface="Aptos" panose="020B0004020202020204" pitchFamily="34" charset="0"/>
                <a:cs typeface="Times New Roman" panose="02020603050405020304" pitchFamily="18" charset="0"/>
              </a:rPr>
              <a:t>Ces sont celles s'exécutant au titre de suppléance d'appui ou de concours de service spécialement institués et qui exige une réquisition.</a:t>
            </a:r>
          </a:p>
          <a:p>
            <a:pPr algn="just">
              <a:lnSpc>
                <a:spcPct val="150000"/>
              </a:lnSpc>
              <a:spcAft>
                <a:spcPts val="800"/>
              </a:spcAft>
              <a:buNone/>
            </a:pPr>
            <a:r>
              <a:rPr lang="fr-FR" sz="1800" b="1" dirty="0">
                <a:effectLst/>
                <a:latin typeface="Abadi" panose="020B0604020104020204" pitchFamily="34" charset="0"/>
                <a:ea typeface="Aptos" panose="020B0004020202020204" pitchFamily="34" charset="0"/>
                <a:cs typeface="Times New Roman" panose="02020603050405020304" pitchFamily="18" charset="0"/>
              </a:rPr>
              <a:t>A cet effet, dans le cadre de mission spéciale, ces effectifs de la police nationale congolaise peuvent être détachés auprès des organismes spécialisés en la matière</a:t>
            </a:r>
            <a:r>
              <a:rPr lang="fr-FR" sz="1800" b="1" dirty="0">
                <a:latin typeface="Abadi" panose="020B0604020104020204" pitchFamily="34" charset="0"/>
                <a:ea typeface="Aptos" panose="020B0004020202020204" pitchFamily="34" charset="0"/>
                <a:cs typeface="Times New Roman" panose="02020603050405020304" pitchFamily="18" charset="0"/>
              </a:rPr>
              <a:t>, notamment en participants aux missions de maintien de la paix.</a:t>
            </a:r>
            <a:endParaRPr lang="fr-FR" sz="1800" b="1" dirty="0">
              <a:effectLst/>
              <a:latin typeface="Abadi" panose="020B0604020104020204" pitchFamily="34" charset="0"/>
              <a:ea typeface="Aptos" panose="020B0004020202020204" pitchFamily="34" charset="0"/>
              <a:cs typeface="Times New Roman" panose="02020603050405020304" pitchFamily="18" charset="0"/>
            </a:endParaRPr>
          </a:p>
        </p:txBody>
      </p:sp>
      <p:sp>
        <p:nvSpPr>
          <p:cNvPr id="5" name="Espace réservé du numéro de diapositive 4">
            <a:extLst>
              <a:ext uri="{FF2B5EF4-FFF2-40B4-BE49-F238E27FC236}">
                <a16:creationId xmlns:a16="http://schemas.microsoft.com/office/drawing/2014/main" id="{0302AE05-697B-6DEA-0C5A-E7F7AF0AC3FC}"/>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9</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1DC7E211-52B2-317D-6484-6A7838C4F485}"/>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619217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30F2A250-52D7-4D99-BD0B-BCB3EA1B37E9}"/>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F2959A91-4FC0-437D-AC15-2DA5FC8C7323}"/>
              </a:ext>
            </a:extLst>
          </p:cNvPr>
          <p:cNvSpPr>
            <a:spLocks noGrp="1"/>
          </p:cNvSpPr>
          <p:nvPr>
            <p:ph type="title"/>
          </p:nvPr>
        </p:nvSpPr>
        <p:spPr>
          <a:xfrm>
            <a:off x="68787" y="4762"/>
            <a:ext cx="5021262" cy="7039408"/>
          </a:xfrm>
          <a:solidFill>
            <a:schemeClr val="accent5">
              <a:lumMod val="50000"/>
              <a:alpha val="92000"/>
            </a:schemeClr>
          </a:solidFill>
        </p:spPr>
        <p:txBody>
          <a:bodyPr rtlCol="0"/>
          <a:lstStyle/>
          <a:p>
            <a:pPr rtl="0"/>
            <a:r>
              <a:rPr lang="fr-FR" dirty="0"/>
              <a:t>2</a:t>
            </a:r>
            <a:r>
              <a:rPr lang="fr-FR" sz="3200" dirty="0">
                <a:latin typeface="Abadi" panose="020B0604020104020204" pitchFamily="34" charset="0"/>
              </a:rPr>
              <a:t>. Organisation et déontologie de la Police Nationale congolaise</a:t>
            </a:r>
          </a:p>
        </p:txBody>
      </p:sp>
      <p:sp>
        <p:nvSpPr>
          <p:cNvPr id="3" name="Espace réservé du contenu 2">
            <a:extLst>
              <a:ext uri="{FF2B5EF4-FFF2-40B4-BE49-F238E27FC236}">
                <a16:creationId xmlns:a16="http://schemas.microsoft.com/office/drawing/2014/main" id="{7B943E7C-A74D-4CB3-844B-51917C88C95F}"/>
              </a:ext>
            </a:extLst>
          </p:cNvPr>
          <p:cNvSpPr>
            <a:spLocks noGrp="1"/>
          </p:cNvSpPr>
          <p:nvPr>
            <p:ph idx="1"/>
          </p:nvPr>
        </p:nvSpPr>
        <p:spPr>
          <a:xfrm>
            <a:off x="5425440" y="1484357"/>
            <a:ext cx="6385560" cy="4442153"/>
          </a:xfrm>
        </p:spPr>
        <p:txBody>
          <a:bodyPr vert="horz" lIns="91440" tIns="45720" rIns="91440" bIns="45720" rtlCol="0" anchor="t">
            <a:normAutofit/>
          </a:bodyPr>
          <a:lstStyle/>
          <a:p>
            <a:pPr marL="342900" indent="-342900" algn="just" rtl="0">
              <a:buAutoNum type="alphaUcPeriod"/>
            </a:pPr>
            <a:r>
              <a:rPr lang="fr-FR" sz="2000" b="1" i="0" u="sng" dirty="0">
                <a:solidFill>
                  <a:schemeClr val="bg1"/>
                </a:solidFill>
                <a:effectLst/>
                <a:latin typeface="ArialNarrow"/>
              </a:rPr>
              <a:t>Organisation</a:t>
            </a:r>
          </a:p>
          <a:p>
            <a:pPr algn="just" rtl="0"/>
            <a:r>
              <a:rPr lang="fr-FR" sz="1800" b="1" dirty="0">
                <a:solidFill>
                  <a:schemeClr val="bg1"/>
                </a:solidFill>
                <a:latin typeface="ArialNarrow"/>
              </a:rPr>
              <a:t>La PNC est composée des Corps des policiers de carrières et du personnel administratif.</a:t>
            </a:r>
          </a:p>
          <a:p>
            <a:pPr algn="just" rtl="0"/>
            <a:r>
              <a:rPr lang="fr-FR" sz="1800" b="1" dirty="0">
                <a:solidFill>
                  <a:schemeClr val="bg1"/>
                </a:solidFill>
                <a:latin typeface="ArialNarrow"/>
              </a:rPr>
              <a:t>Les policiers de carrières sont régis par la loi n°13/013 du 01 juin 2013 portant personnel de carrière de la Police nationale et sont nommés à l’une des catégories du Corps des policiers de carrières fixées par la loi organique du 11 Août 2011 portant organisation et fonctionnement de la PNC.</a:t>
            </a:r>
          </a:p>
          <a:p>
            <a:pPr algn="just" rtl="0"/>
            <a:r>
              <a:rPr lang="fr-FR" sz="1800" b="1" dirty="0">
                <a:solidFill>
                  <a:schemeClr val="bg1"/>
                </a:solidFill>
                <a:latin typeface="ArialNarrow"/>
              </a:rPr>
              <a:t>Elle est structurée en 3 organes principaux: un Conseil supérieur de la police, un Commissariat général, une inspection générale et des Commissariats provinciaux et des unités territoriales et locales. Article 23 de la Loi du 11 août 2011.</a:t>
            </a:r>
            <a:endParaRPr lang="fr-FR" b="1" dirty="0">
              <a:solidFill>
                <a:schemeClr val="bg1"/>
              </a:solidFill>
            </a:endParaRPr>
          </a:p>
        </p:txBody>
      </p:sp>
      <p:sp>
        <p:nvSpPr>
          <p:cNvPr id="5" name="Espace réservé du numéro de diapositive 4">
            <a:extLst>
              <a:ext uri="{FF2B5EF4-FFF2-40B4-BE49-F238E27FC236}">
                <a16:creationId xmlns:a16="http://schemas.microsoft.com/office/drawing/2014/main" id="{A1FCEF05-3A03-4BED-B0DD-9680C07AD261}"/>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10</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89DFA169-E33E-321D-4850-03F2C6BB94DF}"/>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1603625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8BC21-ACB2-8E42-4ED4-4629D1C1884B}"/>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150DD2AE-9217-6B84-6598-F207372397FE}"/>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273326A8-6F5B-B3AD-C5DA-CF8D168981E1}"/>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sz="3200" dirty="0">
                <a:latin typeface="+mn-lt"/>
              </a:rPr>
              <a:t>A. Organisation PNC</a:t>
            </a:r>
          </a:p>
        </p:txBody>
      </p:sp>
      <p:sp>
        <p:nvSpPr>
          <p:cNvPr id="3" name="Espace réservé du contenu 2">
            <a:extLst>
              <a:ext uri="{FF2B5EF4-FFF2-40B4-BE49-F238E27FC236}">
                <a16:creationId xmlns:a16="http://schemas.microsoft.com/office/drawing/2014/main" id="{DA37C448-51E3-7659-DF70-122BD36762B3}"/>
              </a:ext>
            </a:extLst>
          </p:cNvPr>
          <p:cNvSpPr>
            <a:spLocks noGrp="1"/>
          </p:cNvSpPr>
          <p:nvPr>
            <p:ph idx="1"/>
          </p:nvPr>
        </p:nvSpPr>
        <p:spPr>
          <a:xfrm>
            <a:off x="5425440" y="1484357"/>
            <a:ext cx="6385560" cy="4442153"/>
          </a:xfrm>
        </p:spPr>
        <p:txBody>
          <a:bodyPr vert="horz" lIns="91440" tIns="45720" rIns="91440" bIns="45720" rtlCol="0" anchor="t">
            <a:normAutofit/>
          </a:bodyPr>
          <a:lstStyle/>
          <a:p>
            <a:pPr marL="342900" indent="-342900" algn="just" rtl="0">
              <a:buFont typeface="Wingdings" panose="05000000000000000000" pitchFamily="2" charset="2"/>
              <a:buChar char="q"/>
            </a:pPr>
            <a:r>
              <a:rPr lang="fr-FR" b="1" dirty="0">
                <a:latin typeface="Abadi" panose="020B0604020104020204" pitchFamily="34" charset="0"/>
              </a:rPr>
              <a:t>Conseil supérieur de la police</a:t>
            </a:r>
            <a:r>
              <a:rPr lang="fr-FR" dirty="0">
                <a:latin typeface="Abadi" panose="020B0604020104020204" pitchFamily="34" charset="0"/>
              </a:rPr>
              <a:t>: Est l’organe consultatif du Gouvernement en matière de police et de sécurité. Il est composé du ministre de l’Intérieur, du ministre de la justice, du commissaire général, de l’inspecteur général, des commissaires généraux adjoints, du directeur général des écoles et formations et des commissaires provinciaux. Il est doté d’un Secrétariat. Articles 26 et 28 de la loi de 2011.</a:t>
            </a:r>
          </a:p>
        </p:txBody>
      </p:sp>
      <p:sp>
        <p:nvSpPr>
          <p:cNvPr id="5" name="Espace réservé du numéro de diapositive 4">
            <a:extLst>
              <a:ext uri="{FF2B5EF4-FFF2-40B4-BE49-F238E27FC236}">
                <a16:creationId xmlns:a16="http://schemas.microsoft.com/office/drawing/2014/main" id="{5ACE9D27-CF2A-16BF-534A-967BD70FB599}"/>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11</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BC763A69-6E6D-D521-8147-F2E58DDF3BE7}"/>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3194267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A131E-F716-19AD-5413-DEB1A3D3E3AF}"/>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EB35F400-8C41-AD6E-9D3A-1A3F4C6D734E}"/>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578E5C49-CEA6-FE55-1DEB-2C51E654AFD3}"/>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A. </a:t>
            </a:r>
            <a:r>
              <a:rPr lang="fr-FR" sz="4000" dirty="0"/>
              <a:t>Organisation PNC (Suite)</a:t>
            </a:r>
          </a:p>
        </p:txBody>
      </p:sp>
      <p:sp>
        <p:nvSpPr>
          <p:cNvPr id="3" name="Espace réservé du contenu 2">
            <a:extLst>
              <a:ext uri="{FF2B5EF4-FFF2-40B4-BE49-F238E27FC236}">
                <a16:creationId xmlns:a16="http://schemas.microsoft.com/office/drawing/2014/main" id="{984167CA-D3B7-E4DF-A249-EEE4469E0649}"/>
              </a:ext>
            </a:extLst>
          </p:cNvPr>
          <p:cNvSpPr>
            <a:spLocks noGrp="1"/>
          </p:cNvSpPr>
          <p:nvPr>
            <p:ph idx="1"/>
          </p:nvPr>
        </p:nvSpPr>
        <p:spPr>
          <a:xfrm>
            <a:off x="5425440" y="1484357"/>
            <a:ext cx="6385560" cy="4442153"/>
          </a:xfrm>
        </p:spPr>
        <p:txBody>
          <a:bodyPr vert="horz" lIns="91440" tIns="45720" rIns="91440" bIns="45720" rtlCol="0" anchor="t">
            <a:normAutofit/>
          </a:bodyPr>
          <a:lstStyle/>
          <a:p>
            <a:pPr marL="342900" indent="-342900" algn="just" rtl="0">
              <a:buFont typeface="Wingdings" panose="05000000000000000000" pitchFamily="2" charset="2"/>
              <a:buChar char="q"/>
            </a:pPr>
            <a:r>
              <a:rPr lang="fr-FR" b="1" dirty="0"/>
              <a:t>Commissariat général</a:t>
            </a:r>
          </a:p>
          <a:p>
            <a:pPr algn="just">
              <a:buNone/>
            </a:pPr>
            <a:r>
              <a:rPr lang="fr-FR" sz="2000" dirty="0">
                <a:solidFill>
                  <a:schemeClr val="bg1"/>
                </a:solidFill>
                <a:latin typeface="+mn-lt"/>
              </a:rPr>
              <a:t>Le</a:t>
            </a:r>
            <a:r>
              <a:rPr lang="fr-FR" sz="2000" b="0" i="0" dirty="0">
                <a:solidFill>
                  <a:schemeClr val="bg1"/>
                </a:solidFill>
                <a:effectLst/>
                <a:latin typeface="+mn-lt"/>
              </a:rPr>
              <a:t> Commissariat général est une structure de commandement. Il est dirigé par un Commissaire généra et de 3 adjoints chargés notamment de la police administrative, de la police judiciaire et d’appui et de gestion du Personnel. Il comprend également </a:t>
            </a:r>
            <a:r>
              <a:rPr lang="fr-FR" sz="2000" dirty="0">
                <a:solidFill>
                  <a:schemeClr val="bg1"/>
                </a:solidFill>
                <a:latin typeface="Tahoma" panose="020B0604030504040204" pitchFamily="34" charset="0"/>
              </a:rPr>
              <a:t>des d</a:t>
            </a:r>
            <a:r>
              <a:rPr lang="fr-FR" sz="2000" b="0" i="0" dirty="0">
                <a:solidFill>
                  <a:schemeClr val="bg1"/>
                </a:solidFill>
                <a:effectLst/>
                <a:latin typeface="+mn-lt"/>
              </a:rPr>
              <a:t>irections centrales, les services centraux et les formations nationales spécialisées et de la Direction générale des écoles et formations. </a:t>
            </a:r>
            <a:r>
              <a:rPr lang="fr-FR" sz="2000" dirty="0">
                <a:solidFill>
                  <a:schemeClr val="bg1"/>
                </a:solidFill>
                <a:latin typeface="+mn-lt"/>
              </a:rPr>
              <a:t> </a:t>
            </a:r>
            <a:endParaRPr lang="fr-FR" dirty="0"/>
          </a:p>
          <a:p>
            <a:pPr algn="just" rtl="0"/>
            <a:r>
              <a:rPr lang="fr-FR" dirty="0"/>
              <a:t> Articles 31 à 47 de la loi de 2011.</a:t>
            </a:r>
          </a:p>
        </p:txBody>
      </p:sp>
      <p:sp>
        <p:nvSpPr>
          <p:cNvPr id="5" name="Espace réservé du numéro de diapositive 4">
            <a:extLst>
              <a:ext uri="{FF2B5EF4-FFF2-40B4-BE49-F238E27FC236}">
                <a16:creationId xmlns:a16="http://schemas.microsoft.com/office/drawing/2014/main" id="{6DB20C18-0AE7-B250-83CF-346564B5012B}"/>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12</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2C61D909-0D1F-733B-0BBF-92A1AB96B6BA}"/>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410198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C84A9-0D60-C042-3122-D9D4EDB1A289}"/>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A7D9839C-099F-5027-97C9-5608E4B8EFC8}"/>
              </a:ext>
            </a:extLst>
          </p:cNvPr>
          <p:cNvPicPr>
            <a:picLocks noGrp="1" noChangeAspect="1"/>
          </p:cNvPicPr>
          <p:nvPr>
            <p:ph type="pic" sz="quarter" idx="10"/>
          </p:nvPr>
        </p:nvPicPr>
        <p:blipFill>
          <a:blip r:embed="rId3"/>
          <a:srcRect/>
          <a:stretch/>
        </p:blipFill>
        <p:spPr>
          <a:xfrm>
            <a:off x="-85" y="-4763"/>
            <a:ext cx="3959021"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98ECAFE2-C9BC-3EDD-F861-38CC5C61F74D}"/>
              </a:ext>
            </a:extLst>
          </p:cNvPr>
          <p:cNvSpPr>
            <a:spLocks noGrp="1"/>
          </p:cNvSpPr>
          <p:nvPr>
            <p:ph type="title"/>
          </p:nvPr>
        </p:nvSpPr>
        <p:spPr>
          <a:xfrm>
            <a:off x="-85" y="4762"/>
            <a:ext cx="3959021" cy="6853237"/>
          </a:xfrm>
          <a:solidFill>
            <a:schemeClr val="accent5">
              <a:lumMod val="50000"/>
              <a:alpha val="92000"/>
            </a:schemeClr>
          </a:solidFill>
        </p:spPr>
        <p:txBody>
          <a:bodyPr rtlCol="0"/>
          <a:lstStyle/>
          <a:p>
            <a:pPr rtl="0"/>
            <a:r>
              <a:rPr lang="fr-FR" sz="3200" dirty="0"/>
              <a:t>A. Organisation PNC (Suite)</a:t>
            </a:r>
          </a:p>
        </p:txBody>
      </p:sp>
      <p:sp>
        <p:nvSpPr>
          <p:cNvPr id="3" name="Espace réservé du contenu 2">
            <a:extLst>
              <a:ext uri="{FF2B5EF4-FFF2-40B4-BE49-F238E27FC236}">
                <a16:creationId xmlns:a16="http://schemas.microsoft.com/office/drawing/2014/main" id="{2D89DD47-1B9D-92B1-9CD2-7B2E91FBC72E}"/>
              </a:ext>
            </a:extLst>
          </p:cNvPr>
          <p:cNvSpPr>
            <a:spLocks noGrp="1"/>
          </p:cNvSpPr>
          <p:nvPr>
            <p:ph idx="1"/>
          </p:nvPr>
        </p:nvSpPr>
        <p:spPr>
          <a:xfrm>
            <a:off x="3958937" y="405245"/>
            <a:ext cx="8052954" cy="6068292"/>
          </a:xfrm>
        </p:spPr>
        <p:txBody>
          <a:bodyPr vert="horz" lIns="91440" tIns="45720" rIns="91440" bIns="45720" rtlCol="0" anchor="t">
            <a:noAutofit/>
          </a:bodyPr>
          <a:lstStyle/>
          <a:p>
            <a:pPr marL="342900" indent="-342900" algn="just" rtl="0">
              <a:buFont typeface="Wingdings" panose="05000000000000000000" pitchFamily="2" charset="2"/>
              <a:buChar char="q"/>
            </a:pPr>
            <a:r>
              <a:rPr lang="fr-FR" b="1" u="sng" dirty="0">
                <a:latin typeface="+mn-lt"/>
              </a:rPr>
              <a:t>L’inspection générale</a:t>
            </a:r>
          </a:p>
          <a:p>
            <a:pPr algn="just">
              <a:lnSpc>
                <a:spcPct val="150000"/>
              </a:lnSpc>
              <a:spcAft>
                <a:spcPts val="800"/>
              </a:spcAft>
              <a:buNone/>
            </a:pPr>
            <a:r>
              <a:rPr lang="fr-FR" sz="1600" b="1" dirty="0">
                <a:solidFill>
                  <a:schemeClr val="bg1"/>
                </a:solidFill>
                <a:latin typeface="+mn-lt"/>
              </a:rPr>
              <a:t>L’inspection Générale est la structure de contrôle, </a:t>
            </a:r>
            <a:r>
              <a:rPr lang="fr-FR" sz="1600" b="1" i="0" dirty="0">
                <a:solidFill>
                  <a:schemeClr val="bg1"/>
                </a:solidFill>
                <a:effectLst/>
                <a:latin typeface="+mn-lt"/>
              </a:rPr>
              <a:t>d'audit, d'enquête et d'évaluation des services de la Police nationale, relevant du ministre ayant les affaires intérieures dans ses attributions.</a:t>
            </a:r>
            <a:r>
              <a:rPr lang="fr-FR" sz="1600" b="1" dirty="0">
                <a:solidFill>
                  <a:schemeClr val="bg1"/>
                </a:solidFill>
                <a:latin typeface="+mn-lt"/>
              </a:rPr>
              <a:t> </a:t>
            </a:r>
            <a:br>
              <a:rPr lang="fr-FR" sz="1600" b="1" dirty="0">
                <a:solidFill>
                  <a:schemeClr val="bg1"/>
                </a:solidFill>
                <a:latin typeface="+mn-lt"/>
              </a:rPr>
            </a:br>
            <a:r>
              <a:rPr lang="fr-FR" sz="16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L'Inspecteur général a pour mission de veiller à l'application stricte des lois et règlements de la République par le personnel de la Police nationale, des directives et instructions relatives au bon fonctionnement de celle-ci, notamment :  l'évaluation du respect des droits fondamentaux, des droits de l'homme et de la protection des libertés individuelles et collectives,</a:t>
            </a:r>
            <a:r>
              <a:rPr lang="fr-FR" sz="1600" b="1"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fr-FR" sz="16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dans l'exercice de la fonction de Police ;</a:t>
            </a:r>
            <a:r>
              <a:rPr lang="fr-FR" sz="1600" b="1"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fr-FR" sz="16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 le contrôle de la gestion rationnelle des ressources humaines,</a:t>
            </a:r>
            <a:r>
              <a:rPr lang="fr-FR" sz="1600" b="1"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fr-FR" sz="16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financières et matérielles mises à la disposition de différentes unités et services de la Police nationale… </a:t>
            </a:r>
          </a:p>
          <a:p>
            <a:pPr algn="just">
              <a:lnSpc>
                <a:spcPct val="150000"/>
              </a:lnSpc>
              <a:spcAft>
                <a:spcPts val="800"/>
              </a:spcAft>
              <a:buNone/>
            </a:pPr>
            <a:r>
              <a:rPr lang="fr-FR" sz="1600" b="1" dirty="0">
                <a:solidFill>
                  <a:schemeClr val="bg1"/>
                </a:solidFill>
                <a:latin typeface="Tahoma" panose="020B0604030504040204" pitchFamily="34" charset="0"/>
                <a:ea typeface="Times New Roman" panose="02020603050405020304" pitchFamily="18" charset="0"/>
                <a:cs typeface="Times New Roman" panose="02020603050405020304" pitchFamily="18" charset="0"/>
              </a:rPr>
              <a:t>Il est dirigé par</a:t>
            </a:r>
            <a:r>
              <a:rPr lang="fr-FR" sz="16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 un Inspecteur général de la catégorie des Commissaires divisionnaires et est assisté de deux adjoints de la catégorie des Commissaires divisionnaires.</a:t>
            </a:r>
            <a:r>
              <a:rPr lang="fr-FR" sz="1600" b="1" dirty="0">
                <a:solidFill>
                  <a:schemeClr val="bg1"/>
                </a:solidFill>
                <a:effectLst/>
                <a:latin typeface="+mn-lt"/>
                <a:ea typeface="Times New Roman" panose="02020603050405020304" pitchFamily="18" charset="0"/>
                <a:cs typeface="Times New Roman" panose="02020603050405020304" pitchFamily="18" charset="0"/>
              </a:rPr>
              <a:t> </a:t>
            </a:r>
            <a:r>
              <a:rPr lang="fr-FR" sz="1600" b="1" dirty="0"/>
              <a:t>Articles 48 à 52 de la loi de 2011</a:t>
            </a:r>
            <a:r>
              <a:rPr lang="fr-FR" sz="1600" dirty="0"/>
              <a:t>.</a:t>
            </a:r>
          </a:p>
        </p:txBody>
      </p:sp>
      <p:sp>
        <p:nvSpPr>
          <p:cNvPr id="5" name="Espace réservé du numéro de diapositive 4">
            <a:extLst>
              <a:ext uri="{FF2B5EF4-FFF2-40B4-BE49-F238E27FC236}">
                <a16:creationId xmlns:a16="http://schemas.microsoft.com/office/drawing/2014/main" id="{EFCF6AD6-C3C0-2B8F-9120-EFCEEE6152E7}"/>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13</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CD0C104C-3E75-F222-D04F-81E5112DBEF2}"/>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643706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59414-A51F-80F2-1863-509C07954651}"/>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9B716F10-CBD8-F8F2-207C-5B4AC2D80604}"/>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1FE4CEAE-FC38-134F-294A-702035E0A629}"/>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A. </a:t>
            </a:r>
            <a:r>
              <a:rPr lang="fr-FR" sz="4000" dirty="0"/>
              <a:t>Organisation PNC (Suite)</a:t>
            </a:r>
          </a:p>
        </p:txBody>
      </p:sp>
      <p:sp>
        <p:nvSpPr>
          <p:cNvPr id="3" name="Espace réservé du contenu 2">
            <a:extLst>
              <a:ext uri="{FF2B5EF4-FFF2-40B4-BE49-F238E27FC236}">
                <a16:creationId xmlns:a16="http://schemas.microsoft.com/office/drawing/2014/main" id="{1ABA9E78-5DA4-2277-F038-17A493D0B522}"/>
              </a:ext>
            </a:extLst>
          </p:cNvPr>
          <p:cNvSpPr>
            <a:spLocks noGrp="1"/>
          </p:cNvSpPr>
          <p:nvPr>
            <p:ph idx="1"/>
          </p:nvPr>
        </p:nvSpPr>
        <p:spPr>
          <a:xfrm>
            <a:off x="5425440" y="1484357"/>
            <a:ext cx="6385560" cy="4442153"/>
          </a:xfrm>
        </p:spPr>
        <p:txBody>
          <a:bodyPr vert="horz" lIns="91440" tIns="45720" rIns="91440" bIns="45720" rtlCol="0" anchor="t">
            <a:normAutofit/>
          </a:bodyPr>
          <a:lstStyle/>
          <a:p>
            <a:pPr marL="342900" indent="-342900" algn="just" rtl="0">
              <a:buFont typeface="Wingdings" panose="05000000000000000000" pitchFamily="2" charset="2"/>
              <a:buChar char="q"/>
            </a:pPr>
            <a:r>
              <a:rPr lang="fr-FR" b="1" dirty="0">
                <a:latin typeface="Abadi" panose="020B0604020104020204" pitchFamily="34" charset="0"/>
              </a:rPr>
              <a:t>Le Commissariat provincial</a:t>
            </a:r>
            <a:r>
              <a:rPr lang="fr-FR" sz="1800" b="1" dirty="0">
                <a:effectLst/>
                <a:latin typeface="Abadi" panose="020B0604020104020204" pitchFamily="34" charset="0"/>
                <a:ea typeface="Aptos" panose="020B0004020202020204" pitchFamily="34" charset="0"/>
                <a:cs typeface="Times New Roman" panose="02020603050405020304" pitchFamily="18" charset="0"/>
              </a:rPr>
              <a:t> </a:t>
            </a:r>
            <a:endParaRPr lang="fr-FR" sz="1800" dirty="0">
              <a:effectLst/>
              <a:latin typeface="Abadi" panose="020B0604020104020204" pitchFamily="34" charset="0"/>
              <a:ea typeface="Aptos" panose="020B0004020202020204" pitchFamily="34" charset="0"/>
              <a:cs typeface="Times New Roman" panose="02020603050405020304" pitchFamily="18" charset="0"/>
            </a:endParaRPr>
          </a:p>
          <a:p>
            <a:pPr algn="just">
              <a:lnSpc>
                <a:spcPct val="150000"/>
              </a:lnSpc>
              <a:buNone/>
            </a:pPr>
            <a:r>
              <a:rPr lang="fr-FR" sz="1800" dirty="0">
                <a:effectLst/>
                <a:latin typeface="Abadi" panose="020B0604020104020204" pitchFamily="34" charset="0"/>
                <a:ea typeface="Aptos" panose="020B0004020202020204" pitchFamily="34" charset="0"/>
                <a:cs typeface="Times New Roman" panose="02020603050405020304" pitchFamily="18" charset="0"/>
              </a:rPr>
              <a:t>Le commissariat provincial est une structure de commandement des unités de la police au niveau de chaque province. Il dispose d'un commissaire provincial de rang de commissaire divisionnaire supérieur et de trois adjoints chargés respectivement de la police administrative, judicaire et d'appui et </a:t>
            </a:r>
            <a:r>
              <a:rPr lang="fr-FR" sz="1800" dirty="0">
                <a:latin typeface="Abadi" panose="020B0604020104020204" pitchFamily="34" charset="0"/>
                <a:ea typeface="Aptos" panose="020B0004020202020204" pitchFamily="34" charset="0"/>
                <a:cs typeface="Times New Roman" panose="02020603050405020304" pitchFamily="18" charset="0"/>
              </a:rPr>
              <a:t>gestion. </a:t>
            </a:r>
            <a:r>
              <a:rPr lang="fr-FR" sz="2000" dirty="0">
                <a:solidFill>
                  <a:schemeClr val="bg1"/>
                </a:solidFill>
                <a:latin typeface="Abadi" panose="020B0604020104020204" pitchFamily="34" charset="0"/>
              </a:rPr>
              <a:t> </a:t>
            </a:r>
            <a:r>
              <a:rPr lang="fr-FR" sz="1800" b="1" dirty="0">
                <a:latin typeface="Abadi" panose="020B0604020104020204" pitchFamily="34" charset="0"/>
              </a:rPr>
              <a:t>Articles 52 à 54 de la loi de 2011.</a:t>
            </a:r>
          </a:p>
          <a:p>
            <a:pPr algn="just">
              <a:lnSpc>
                <a:spcPct val="150000"/>
              </a:lnSpc>
              <a:buNone/>
            </a:pPr>
            <a:r>
              <a:rPr lang="fr-FR" sz="1800" b="1" dirty="0">
                <a:latin typeface="Abadi" panose="020B0604020104020204" pitchFamily="34" charset="0"/>
              </a:rPr>
              <a:t>Les missions concrète de la police sont accomplies à travers des commissariats provinciaux, qui sont plus proches des réalités sur terrain. </a:t>
            </a:r>
          </a:p>
        </p:txBody>
      </p:sp>
      <p:sp>
        <p:nvSpPr>
          <p:cNvPr id="5" name="Espace réservé du numéro de diapositive 4">
            <a:extLst>
              <a:ext uri="{FF2B5EF4-FFF2-40B4-BE49-F238E27FC236}">
                <a16:creationId xmlns:a16="http://schemas.microsoft.com/office/drawing/2014/main" id="{8D6FB51E-B689-797D-1039-8AB90D5163C4}"/>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14</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C128D107-B862-8445-91C3-419FF8E0362F}"/>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52661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9192-4B46-B84C-FEDC-C42525BD925E}"/>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275435D8-9A76-F930-1FD6-B80BD0D227A9}"/>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13533C32-90C1-58E8-DC11-03ED23160CE1}"/>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A. </a:t>
            </a:r>
            <a:r>
              <a:rPr lang="fr-FR" sz="4000" dirty="0"/>
              <a:t>Organisation PNC (Suite)</a:t>
            </a:r>
          </a:p>
        </p:txBody>
      </p:sp>
      <p:sp>
        <p:nvSpPr>
          <p:cNvPr id="3" name="Espace réservé du contenu 2">
            <a:extLst>
              <a:ext uri="{FF2B5EF4-FFF2-40B4-BE49-F238E27FC236}">
                <a16:creationId xmlns:a16="http://schemas.microsoft.com/office/drawing/2014/main" id="{39C2D584-B70A-6810-AACA-6CD3287EDE10}"/>
              </a:ext>
            </a:extLst>
          </p:cNvPr>
          <p:cNvSpPr>
            <a:spLocks noGrp="1"/>
          </p:cNvSpPr>
          <p:nvPr>
            <p:ph idx="1"/>
          </p:nvPr>
        </p:nvSpPr>
        <p:spPr>
          <a:xfrm>
            <a:off x="5143500" y="1484357"/>
            <a:ext cx="6667500" cy="4442153"/>
          </a:xfrm>
        </p:spPr>
        <p:txBody>
          <a:bodyPr vert="horz" lIns="91440" tIns="45720" rIns="91440" bIns="45720" rtlCol="0" anchor="t">
            <a:normAutofit fontScale="92500" lnSpcReduction="10000"/>
          </a:bodyPr>
          <a:lstStyle/>
          <a:p>
            <a:pPr marL="342900" indent="-342900" algn="just" rtl="0">
              <a:buFont typeface="Wingdings" panose="05000000000000000000" pitchFamily="2" charset="2"/>
              <a:buChar char="q"/>
            </a:pPr>
            <a:r>
              <a:rPr lang="fr-FR" b="1" dirty="0">
                <a:latin typeface="+mn-lt"/>
              </a:rPr>
              <a:t>Les Unités territoriales et locales de la Police nationale</a:t>
            </a:r>
            <a:r>
              <a:rPr lang="fr-FR" sz="1800" b="1" dirty="0">
                <a:effectLst/>
                <a:latin typeface="+mn-lt"/>
                <a:ea typeface="Aptos" panose="020B0004020202020204" pitchFamily="34" charset="0"/>
                <a:cs typeface="Times New Roman" panose="02020603050405020304" pitchFamily="18" charset="0"/>
              </a:rPr>
              <a:t> </a:t>
            </a:r>
            <a:endParaRPr lang="fr-FR" sz="1800" dirty="0">
              <a:effectLst/>
              <a:latin typeface="+mn-lt"/>
              <a:ea typeface="Aptos" panose="020B0004020202020204" pitchFamily="34" charset="0"/>
              <a:cs typeface="Times New Roman" panose="02020603050405020304" pitchFamily="18" charset="0"/>
            </a:endParaRPr>
          </a:p>
          <a:p>
            <a:pPr algn="just">
              <a:lnSpc>
                <a:spcPct val="150000"/>
              </a:lnSpc>
            </a:pPr>
            <a:r>
              <a:rPr lang="fr-FR" sz="1800" dirty="0">
                <a:effectLst/>
                <a:latin typeface="+mn-lt"/>
                <a:ea typeface="Aptos" panose="020B0004020202020204" pitchFamily="34" charset="0"/>
                <a:cs typeface="Times New Roman" panose="02020603050405020304" pitchFamily="18" charset="0"/>
              </a:rPr>
              <a:t>Les unités territoriales et locales sont implantées conformément à la subdivision administrative du territoire et selon les besoins sécuritaires. Ils sont en collaboration avec le commissaire d'appui et gestion du commissariat provincial. </a:t>
            </a:r>
            <a:r>
              <a:rPr lang="fr-FR" sz="1800" b="1" dirty="0">
                <a:latin typeface="+mn-lt"/>
              </a:rPr>
              <a:t>Article 55 de la loi de 2011.</a:t>
            </a:r>
          </a:p>
          <a:p>
            <a:pPr algn="just">
              <a:lnSpc>
                <a:spcPct val="150000"/>
              </a:lnSpc>
            </a:pPr>
            <a:r>
              <a:rPr lang="fr-FR" sz="1800" dirty="0">
                <a:effectLst/>
                <a:latin typeface="+mn-lt"/>
                <a:ea typeface="Aptos" panose="020B0004020202020204" pitchFamily="34" charset="0"/>
                <a:cs typeface="Times New Roman" panose="02020603050405020304" pitchFamily="18" charset="0"/>
              </a:rPr>
              <a:t>C’est au sein  des unités territoriales et locales qu'on trouve la création des unités spécialisés à caractères spécifiques comme La Brigade de garde, La police de frontières, La police criminelle, La police minière et hydrocarbure,  La police fluviale, lacustre et maritime, </a:t>
            </a:r>
            <a:r>
              <a:rPr lang="fr-FR" sz="1800" b="1" dirty="0">
                <a:effectLst/>
                <a:latin typeface="+mn-lt"/>
                <a:ea typeface="Aptos" panose="020B0004020202020204" pitchFamily="34" charset="0"/>
                <a:cs typeface="Times New Roman" panose="02020603050405020304" pitchFamily="18" charset="0"/>
              </a:rPr>
              <a:t>La police de circulation routière.</a:t>
            </a:r>
          </a:p>
          <a:p>
            <a:pPr algn="just">
              <a:lnSpc>
                <a:spcPct val="150000"/>
              </a:lnSpc>
            </a:pPr>
            <a:endParaRPr lang="fr-FR" sz="1800" b="1" dirty="0"/>
          </a:p>
        </p:txBody>
      </p:sp>
      <p:sp>
        <p:nvSpPr>
          <p:cNvPr id="5" name="Espace réservé du numéro de diapositive 4">
            <a:extLst>
              <a:ext uri="{FF2B5EF4-FFF2-40B4-BE49-F238E27FC236}">
                <a16:creationId xmlns:a16="http://schemas.microsoft.com/office/drawing/2014/main" id="{753B5E2C-2367-962D-1809-9BD023A48CD1}"/>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15</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F890FABA-D0C7-D5F3-7EA2-82244B07AA8F}"/>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852657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790BE-187A-B933-EA0F-86FFC3D9990C}"/>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17E1C529-137E-ECC8-BA7D-1652E51F8E29}"/>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906495A8-7E06-140A-69D7-1CE559D4ACBC}"/>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B. </a:t>
            </a:r>
            <a:r>
              <a:rPr lang="fr-FR" sz="4000" dirty="0"/>
              <a:t>Déontologie de la PNC</a:t>
            </a:r>
          </a:p>
        </p:txBody>
      </p:sp>
      <p:sp>
        <p:nvSpPr>
          <p:cNvPr id="3" name="Espace réservé du contenu 2">
            <a:extLst>
              <a:ext uri="{FF2B5EF4-FFF2-40B4-BE49-F238E27FC236}">
                <a16:creationId xmlns:a16="http://schemas.microsoft.com/office/drawing/2014/main" id="{0F2BD1E7-691C-DD6A-DC4D-AA8AA06127A3}"/>
              </a:ext>
            </a:extLst>
          </p:cNvPr>
          <p:cNvSpPr>
            <a:spLocks noGrp="1"/>
          </p:cNvSpPr>
          <p:nvPr>
            <p:ph idx="1"/>
          </p:nvPr>
        </p:nvSpPr>
        <p:spPr>
          <a:xfrm>
            <a:off x="5181600" y="1484357"/>
            <a:ext cx="6629400" cy="4442153"/>
          </a:xfrm>
        </p:spPr>
        <p:txBody>
          <a:bodyPr vert="horz" lIns="91440" tIns="45720" rIns="91440" bIns="45720" rtlCol="0" anchor="t">
            <a:normAutofit/>
          </a:bodyPr>
          <a:lstStyle/>
          <a:p>
            <a:pPr algn="just"/>
            <a:r>
              <a:rPr lang="fr-FR" dirty="0">
                <a:latin typeface="Abadi" panose="020B0604020104020204" pitchFamily="34" charset="0"/>
              </a:rPr>
              <a:t>La déontologie se compose de l’ensembles des règles qui servent d’indicateur dans l’exécution des missions d’un Agent de police, au risque </a:t>
            </a:r>
            <a:r>
              <a:rPr lang="fr-FR" dirty="0">
                <a:latin typeface="Abadi" panose="020B0604020104020204" pitchFamily="34" charset="0"/>
                <a:ea typeface="Aptos" panose="020B0004020202020204" pitchFamily="34" charset="0"/>
                <a:cs typeface="Times New Roman" panose="02020603050405020304" pitchFamily="18" charset="0"/>
              </a:rPr>
              <a:t>d’une sanction disciplinaire, indépendamment, le cas échéant, des peines prévues par la Loi</a:t>
            </a:r>
            <a:r>
              <a:rPr lang="fr-FR" dirty="0">
                <a:latin typeface="Abadi" panose="020B0604020104020204" pitchFamily="34" charset="0"/>
              </a:rPr>
              <a:t>. </a:t>
            </a:r>
          </a:p>
          <a:p>
            <a:pPr algn="just"/>
            <a:r>
              <a:rPr lang="fr-FR" dirty="0">
                <a:latin typeface="Abadi" panose="020B0604020104020204" pitchFamily="34" charset="0"/>
              </a:rPr>
              <a:t>Elle peut être regroupés en devoirs et valeurs, ainsi qu’en incompatibilités</a:t>
            </a:r>
            <a:r>
              <a:rPr lang="fr-FR" dirty="0"/>
              <a:t>. </a:t>
            </a:r>
          </a:p>
          <a:p>
            <a:pPr algn="just" rtl="0"/>
            <a:endParaRPr lang="fr-FR" dirty="0"/>
          </a:p>
        </p:txBody>
      </p:sp>
      <p:sp>
        <p:nvSpPr>
          <p:cNvPr id="5" name="Espace réservé du numéro de diapositive 4">
            <a:extLst>
              <a:ext uri="{FF2B5EF4-FFF2-40B4-BE49-F238E27FC236}">
                <a16:creationId xmlns:a16="http://schemas.microsoft.com/office/drawing/2014/main" id="{36B2E7BF-BB72-97A4-57AC-263452988625}"/>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16</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9F28F8C8-BF56-9764-372D-E9192C24BCDD}"/>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523386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91AE2-085E-F50D-A23E-A27CB9A563A9}"/>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F2BC842B-3885-CBB2-DA5C-53FA80D70645}"/>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3F15219B-EF64-A3F0-3664-111E6D388F51}"/>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3200" dirty="0">
                <a:latin typeface="+mn-lt"/>
              </a:rPr>
              <a:t>Devoirs</a:t>
            </a:r>
            <a:br>
              <a:rPr lang="fr-FR" sz="3200" dirty="0">
                <a:latin typeface="+mn-lt"/>
              </a:rPr>
            </a:br>
            <a:r>
              <a:rPr lang="fr-FR" sz="3200" dirty="0">
                <a:latin typeface="+mn-lt"/>
              </a:rPr>
              <a:t>(</a:t>
            </a:r>
            <a:r>
              <a:rPr lang="fr-FR" sz="2800" dirty="0">
                <a:latin typeface="+mn-lt"/>
              </a:rPr>
              <a:t>Articles 47 à 54 de la loi du 01 juin 2013 personnel de carrière de a Police Nationale</a:t>
            </a:r>
            <a:r>
              <a:rPr lang="fr-FR" sz="4000" dirty="0">
                <a:latin typeface="+mn-lt"/>
              </a:rPr>
              <a:t>)</a:t>
            </a:r>
          </a:p>
        </p:txBody>
      </p:sp>
      <p:sp>
        <p:nvSpPr>
          <p:cNvPr id="3" name="Espace réservé du contenu 2">
            <a:extLst>
              <a:ext uri="{FF2B5EF4-FFF2-40B4-BE49-F238E27FC236}">
                <a16:creationId xmlns:a16="http://schemas.microsoft.com/office/drawing/2014/main" id="{A9D98CC6-FA71-51DD-2345-ACFEC82C7DE4}"/>
              </a:ext>
            </a:extLst>
          </p:cNvPr>
          <p:cNvSpPr>
            <a:spLocks noGrp="1"/>
          </p:cNvSpPr>
          <p:nvPr>
            <p:ph idx="1"/>
          </p:nvPr>
        </p:nvSpPr>
        <p:spPr>
          <a:xfrm>
            <a:off x="5133109" y="931491"/>
            <a:ext cx="6677891" cy="4995020"/>
          </a:xfrm>
        </p:spPr>
        <p:txBody>
          <a:bodyPr vert="horz" lIns="91440" tIns="45720" rIns="91440" bIns="45720" rtlCol="0" anchor="t">
            <a:noAutofit/>
          </a:bodyPr>
          <a:lstStyle/>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Le Policier est tenu d’accomplir personnellement et consciencieusement toutes les obligations de service qui, en vertu de ses fonctions, lui sont imposées par les Lois et Règlements en vigueur.</a:t>
            </a:r>
          </a:p>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Dans l’accomplissement de ses missions, le Policier doit respecter et protéger la dignité humaine, défendre et protéger les droits de l’homme, le droit humanitaire ainsi que les droits et libertés fondamentaux de l’individu, conformément aux normes nationales et internationales en vigueur.</a:t>
            </a:r>
          </a:p>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Il doit veiller particulièrement à la protection des droits de la personne vulnérable, de la femme et de l’enfant, en tout temps et en tout lieu.</a:t>
            </a:r>
            <a:br>
              <a:rPr lang="fr-FR" sz="1800" dirty="0">
                <a:effectLst/>
                <a:latin typeface="+mn-lt"/>
                <a:ea typeface="Aptos" panose="020B0004020202020204" pitchFamily="34" charset="0"/>
                <a:cs typeface="Times New Roman" panose="02020603050405020304" pitchFamily="18" charset="0"/>
              </a:rPr>
            </a:br>
            <a:r>
              <a:rPr lang="fr-FR" sz="1800" dirty="0">
                <a:effectLst/>
                <a:latin typeface="+mn-lt"/>
                <a:ea typeface="Aptos" panose="020B0004020202020204" pitchFamily="34" charset="0"/>
                <a:cs typeface="Times New Roman" panose="02020603050405020304" pitchFamily="18" charset="0"/>
              </a:rPr>
              <a:t>Il ne peut ni se livrer, ni infliger, ni provoquer, ni tolérer des actes de torture, des peines ou traitements cruels, inhumains et dégradants pour quelque raison que ce soit.</a:t>
            </a:r>
            <a:br>
              <a:rPr lang="fr-FR" sz="1800" dirty="0">
                <a:effectLst/>
                <a:latin typeface="+mn-lt"/>
                <a:ea typeface="Aptos" panose="020B0004020202020204" pitchFamily="34" charset="0"/>
                <a:cs typeface="Times New Roman" panose="02020603050405020304" pitchFamily="18" charset="0"/>
              </a:rPr>
            </a:br>
            <a:br>
              <a:rPr lang="fr-FR" sz="1800" dirty="0">
                <a:effectLst/>
                <a:latin typeface="+mn-lt"/>
                <a:ea typeface="Aptos" panose="020B0004020202020204" pitchFamily="34" charset="0"/>
                <a:cs typeface="Times New Roman" panose="02020603050405020304" pitchFamily="18" charset="0"/>
              </a:rPr>
            </a:br>
            <a:br>
              <a:rPr lang="fr-FR" sz="1600" dirty="0">
                <a:effectLst/>
                <a:latin typeface="Aptos" panose="020B0004020202020204" pitchFamily="34" charset="0"/>
                <a:ea typeface="Aptos" panose="020B0004020202020204" pitchFamily="34" charset="0"/>
                <a:cs typeface="Times New Roman" panose="02020603050405020304" pitchFamily="18" charset="0"/>
              </a:rPr>
            </a:br>
            <a:endParaRPr lang="fr-FR" sz="1600" dirty="0"/>
          </a:p>
        </p:txBody>
      </p:sp>
      <p:sp>
        <p:nvSpPr>
          <p:cNvPr id="5" name="Espace réservé du numéro de diapositive 4">
            <a:extLst>
              <a:ext uri="{FF2B5EF4-FFF2-40B4-BE49-F238E27FC236}">
                <a16:creationId xmlns:a16="http://schemas.microsoft.com/office/drawing/2014/main" id="{D14A02C0-8CB8-9DFC-DC49-5D1CD32C8903}"/>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17</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6A340782-F71A-C2FD-5B3D-C68400F9F9DF}"/>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631172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82BCE-CE0C-D82B-044F-DDBB2439C2D2}"/>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A8720536-347B-ECFE-5648-DD37EAF040B7}"/>
              </a:ext>
            </a:extLst>
          </p:cNvPr>
          <p:cNvPicPr>
            <a:picLocks noGrp="1" noChangeAspect="1"/>
          </p:cNvPicPr>
          <p:nvPr>
            <p:ph type="pic" sz="quarter" idx="10"/>
          </p:nvPr>
        </p:nvPicPr>
        <p:blipFill>
          <a:blip r:embed="rId3"/>
          <a:srcRect/>
          <a:stretch/>
        </p:blipFill>
        <p:spPr>
          <a:xfrm>
            <a:off x="-85" y="-4763"/>
            <a:ext cx="4010976"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220840C4-660D-5462-EB58-079936325169}"/>
              </a:ext>
            </a:extLst>
          </p:cNvPr>
          <p:cNvSpPr>
            <a:spLocks noGrp="1"/>
          </p:cNvSpPr>
          <p:nvPr>
            <p:ph type="title"/>
          </p:nvPr>
        </p:nvSpPr>
        <p:spPr>
          <a:xfrm>
            <a:off x="-85" y="4762"/>
            <a:ext cx="4114885"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4000" dirty="0"/>
              <a:t>Devoirs (Suite)</a:t>
            </a:r>
          </a:p>
        </p:txBody>
      </p:sp>
      <p:sp>
        <p:nvSpPr>
          <p:cNvPr id="3" name="Espace réservé du contenu 2">
            <a:extLst>
              <a:ext uri="{FF2B5EF4-FFF2-40B4-BE49-F238E27FC236}">
                <a16:creationId xmlns:a16="http://schemas.microsoft.com/office/drawing/2014/main" id="{C7A1760B-BD55-81A9-937B-C701C132E512}"/>
              </a:ext>
            </a:extLst>
          </p:cNvPr>
          <p:cNvSpPr>
            <a:spLocks noGrp="1"/>
          </p:cNvSpPr>
          <p:nvPr>
            <p:ph idx="1"/>
          </p:nvPr>
        </p:nvSpPr>
        <p:spPr>
          <a:xfrm>
            <a:off x="4229101" y="931491"/>
            <a:ext cx="7581899" cy="5292664"/>
          </a:xfrm>
        </p:spPr>
        <p:txBody>
          <a:bodyPr vert="horz" lIns="91440" tIns="45720" rIns="91440" bIns="45720" rtlCol="0" anchor="t">
            <a:noAutofit/>
          </a:bodyPr>
          <a:lstStyle/>
          <a:p>
            <a:pPr marL="285750" indent="-285750" algn="just" rtl="0">
              <a:lnSpc>
                <a:spcPct val="120000"/>
              </a:lnSpc>
              <a:buFont typeface="Arial" panose="020B0604020202020204" pitchFamily="34" charset="0"/>
              <a:buChar char="•"/>
            </a:pPr>
            <a:r>
              <a:rPr lang="fr-FR" sz="1600" b="1" dirty="0">
                <a:effectLst/>
                <a:latin typeface="+mn-lt"/>
                <a:ea typeface="Aptos" panose="020B0004020202020204" pitchFamily="34" charset="0"/>
                <a:cs typeface="Times New Roman" panose="02020603050405020304" pitchFamily="18" charset="0"/>
              </a:rPr>
              <a:t>Le Policier est tenu, en toute circonstance, de veiller à la sauvegarde des intérêts de la Nation. A ce titre, il s’engage, sous serment, à servir avec loyauté, dévouement, intégrité, dignité et dans le respect des droits de l’homme et des libertés des citoyens, conformément aux Lois et Règlements de la République.</a:t>
            </a:r>
            <a:br>
              <a:rPr lang="fr-FR" sz="1600" b="1" dirty="0">
                <a:effectLst/>
                <a:latin typeface="+mn-lt"/>
                <a:ea typeface="Aptos" panose="020B0004020202020204" pitchFamily="34" charset="0"/>
                <a:cs typeface="Times New Roman" panose="02020603050405020304" pitchFamily="18" charset="0"/>
              </a:rPr>
            </a:br>
            <a:endParaRPr lang="fr-FR" sz="1600" b="1" dirty="0">
              <a:latin typeface="+mn-lt"/>
              <a:ea typeface="Aptos" panose="020B0004020202020204" pitchFamily="34" charset="0"/>
              <a:cs typeface="Times New Roman" panose="02020603050405020304" pitchFamily="18" charset="0"/>
            </a:endParaRPr>
          </a:p>
          <a:p>
            <a:pPr marL="285750" indent="-285750" algn="just" rtl="0">
              <a:lnSpc>
                <a:spcPct val="120000"/>
              </a:lnSpc>
              <a:buFont typeface="Arial" panose="020B0604020202020204" pitchFamily="34" charset="0"/>
              <a:buChar char="•"/>
            </a:pPr>
            <a:r>
              <a:rPr lang="fr-FR" sz="1600" b="1" dirty="0">
                <a:effectLst/>
                <a:latin typeface="+mn-lt"/>
                <a:ea typeface="Aptos" panose="020B0004020202020204" pitchFamily="34" charset="0"/>
                <a:cs typeface="Times New Roman" panose="02020603050405020304" pitchFamily="18" charset="0"/>
              </a:rPr>
              <a:t>Sans préjudice des dispositions du Code Pénal relatives au secret professionnel, tout Policier est tenu au secret et à la discrétion professionnels pour tout ce qui concerne les documents, faits et informations, dont il a connaissance dans l’exercice ou à l’occasion de l’exercice de ses fonctions, et qui présentent un caractère secret de par leur nature ou de par les prescriptions de l’autorité hiérarchique.</a:t>
            </a:r>
          </a:p>
          <a:p>
            <a:pPr marL="285750" indent="-285750" algn="just" rtl="0">
              <a:lnSpc>
                <a:spcPct val="120000"/>
              </a:lnSpc>
              <a:buFont typeface="Arial" panose="020B0604020202020204" pitchFamily="34" charset="0"/>
              <a:buChar char="•"/>
            </a:pPr>
            <a:r>
              <a:rPr lang="fr-FR" sz="1600" b="1" dirty="0">
                <a:effectLst/>
                <a:latin typeface="+mn-lt"/>
                <a:ea typeface="Aptos" panose="020B0004020202020204" pitchFamily="34" charset="0"/>
                <a:cs typeface="Times New Roman" panose="02020603050405020304" pitchFamily="18" charset="0"/>
              </a:rPr>
              <a:t>L’obligation de secret et de discrétion professionnels ne s’oppose pas à la dénonciation, par le Policier, selon la législation pénale, des infractions dont il a connaissance dans l’exercice de ses fonctions, ni à l’obligation de témoigner qui peut lui être faite par l’autorité judiciaire ou l’administration compétente.</a:t>
            </a:r>
            <a:br>
              <a:rPr lang="fr-FR" sz="1600" b="1" dirty="0">
                <a:effectLst/>
                <a:latin typeface="+mn-lt"/>
                <a:ea typeface="Aptos" panose="020B0004020202020204" pitchFamily="34" charset="0"/>
                <a:cs typeface="Times New Roman" panose="02020603050405020304" pitchFamily="18" charset="0"/>
              </a:rPr>
            </a:br>
            <a:r>
              <a:rPr lang="fr-FR" sz="1600" b="1" dirty="0">
                <a:effectLst/>
                <a:latin typeface="+mn-lt"/>
                <a:ea typeface="Aptos" panose="020B0004020202020204" pitchFamily="34" charset="0"/>
                <a:cs typeface="Times New Roman" panose="02020603050405020304" pitchFamily="18" charset="0"/>
              </a:rPr>
              <a:t>Toute suppression ou toute communication non autorisée des documents de service à des tiers est formellement interdite.</a:t>
            </a:r>
            <a:br>
              <a:rPr lang="fr-FR" sz="1600" b="1" dirty="0">
                <a:effectLst/>
                <a:latin typeface="+mn-lt"/>
                <a:ea typeface="Aptos" panose="020B0004020202020204" pitchFamily="34" charset="0"/>
                <a:cs typeface="Times New Roman" panose="02020603050405020304" pitchFamily="18" charset="0"/>
              </a:rPr>
            </a:br>
            <a:br>
              <a:rPr lang="fr-FR" sz="1600" b="1" dirty="0">
                <a:effectLst/>
                <a:latin typeface="+mn-lt"/>
                <a:ea typeface="Aptos" panose="020B0004020202020204" pitchFamily="34" charset="0"/>
                <a:cs typeface="Times New Roman" panose="02020603050405020304" pitchFamily="18" charset="0"/>
              </a:rPr>
            </a:br>
            <a:endParaRPr lang="fr-FR" sz="1600" b="1" dirty="0">
              <a:latin typeface="+mn-lt"/>
            </a:endParaRPr>
          </a:p>
        </p:txBody>
      </p:sp>
      <p:sp>
        <p:nvSpPr>
          <p:cNvPr id="5" name="Espace réservé du numéro de diapositive 4">
            <a:extLst>
              <a:ext uri="{FF2B5EF4-FFF2-40B4-BE49-F238E27FC236}">
                <a16:creationId xmlns:a16="http://schemas.microsoft.com/office/drawing/2014/main" id="{70AE47F0-541D-809A-DBB0-3E781B5FE913}"/>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18</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A1F3D0DA-3D72-2624-6444-BF7A60CD523D}"/>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3117485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99A19-ABFE-1789-B859-072AF97F9162}"/>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2998D7FD-BDAA-4C39-C722-189E37144BB8}"/>
              </a:ext>
            </a:extLst>
          </p:cNvPr>
          <p:cNvPicPr>
            <a:picLocks noGrp="1" noChangeAspect="1"/>
          </p:cNvPicPr>
          <p:nvPr>
            <p:ph type="pic" sz="quarter" idx="10"/>
          </p:nvPr>
        </p:nvPicPr>
        <p:blipFill>
          <a:blip r:embed="rId3"/>
          <a:srcRect/>
          <a:stretch/>
        </p:blipFill>
        <p:spPr>
          <a:xfrm>
            <a:off x="-85" y="-4763"/>
            <a:ext cx="3522603"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95A13796-C95B-363F-842A-B6F25686DE0E}"/>
              </a:ext>
            </a:extLst>
          </p:cNvPr>
          <p:cNvSpPr>
            <a:spLocks noGrp="1"/>
          </p:cNvSpPr>
          <p:nvPr>
            <p:ph type="title"/>
          </p:nvPr>
        </p:nvSpPr>
        <p:spPr>
          <a:xfrm>
            <a:off x="-84" y="4762"/>
            <a:ext cx="3522602"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4000" dirty="0"/>
              <a:t>Devoirs (Suite)</a:t>
            </a:r>
          </a:p>
        </p:txBody>
      </p:sp>
      <p:sp>
        <p:nvSpPr>
          <p:cNvPr id="3" name="Espace réservé du contenu 2">
            <a:extLst>
              <a:ext uri="{FF2B5EF4-FFF2-40B4-BE49-F238E27FC236}">
                <a16:creationId xmlns:a16="http://schemas.microsoft.com/office/drawing/2014/main" id="{1CBFD11B-F233-DE1E-101E-255FB25726FE}"/>
              </a:ext>
            </a:extLst>
          </p:cNvPr>
          <p:cNvSpPr>
            <a:spLocks noGrp="1"/>
          </p:cNvSpPr>
          <p:nvPr>
            <p:ph idx="1"/>
          </p:nvPr>
        </p:nvSpPr>
        <p:spPr>
          <a:xfrm>
            <a:off x="3522518" y="931491"/>
            <a:ext cx="8582891" cy="5292664"/>
          </a:xfrm>
        </p:spPr>
        <p:txBody>
          <a:bodyPr vert="horz" lIns="91440" tIns="45720" rIns="91440" bIns="45720" rtlCol="0" anchor="t">
            <a:noAutofit/>
          </a:bodyPr>
          <a:lstStyle/>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Le Policier est tenu, en toute circonstance, d’exercer ses fonctions en toute impartialité et sans aucune discrimination à l’égard de toute personne. Il est aussi tenu à la courtoisie dans ses rapports avec le public, avec les autorités civiles et militaires, avec ses supérieurs, avec ses collègues et avec ses subordonnés.</a:t>
            </a:r>
            <a:br>
              <a:rPr lang="fr-FR" sz="1800" dirty="0">
                <a:effectLst/>
                <a:latin typeface="+mn-lt"/>
                <a:ea typeface="Aptos" panose="020B0004020202020204" pitchFamily="34" charset="0"/>
                <a:cs typeface="Times New Roman" panose="02020603050405020304" pitchFamily="18" charset="0"/>
              </a:rPr>
            </a:br>
            <a:r>
              <a:rPr lang="fr-FR" sz="1800" dirty="0">
                <a:effectLst/>
                <a:latin typeface="+mn-lt"/>
                <a:ea typeface="Aptos" panose="020B0004020202020204" pitchFamily="34" charset="0"/>
                <a:cs typeface="Times New Roman" panose="02020603050405020304" pitchFamily="18" charset="0"/>
              </a:rPr>
              <a:t>Il s’abstient de tout acte, propos ou attitude, dans le service comme dans sa vie privée, qui pourrait porter atteinte au bon renom de l’institution, à la confiance du public ou compromettre l’honneur ou la dignité de sa qualité de policier.</a:t>
            </a:r>
            <a:endParaRPr lang="fr-FR" sz="1800" dirty="0">
              <a:latin typeface="+mn-lt"/>
              <a:ea typeface="Aptos" panose="020B0004020202020204" pitchFamily="34" charset="0"/>
              <a:cs typeface="Times New Roman" panose="02020603050405020304" pitchFamily="18" charset="0"/>
            </a:endParaRPr>
          </a:p>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Dans l’exercice ou à l’occasion de l’exercice de ses fonctions, et même en dehors de celles-ci, il est interdit au Policier, sous peine des poursuites judiciaires, de solliciter ou d’accepter, directement ou par personne interposée, des dons, gratifications ou autres avantages pour le service qu’il est tenu de rendre.</a:t>
            </a:r>
          </a:p>
          <a:p>
            <a:pPr marL="285750" indent="-285750" algn="just" rtl="0">
              <a:lnSpc>
                <a:spcPct val="120000"/>
              </a:lnSpc>
              <a:buFont typeface="Arial" panose="020B0604020202020204" pitchFamily="34" charset="0"/>
              <a:buChar char="•"/>
            </a:pPr>
            <a:r>
              <a:rPr lang="fr-FR" sz="1800" dirty="0">
                <a:effectLst/>
                <a:latin typeface="+mn-lt"/>
                <a:ea typeface="Aptos" panose="020B0004020202020204" pitchFamily="34" charset="0"/>
                <a:cs typeface="Times New Roman" panose="02020603050405020304" pitchFamily="18" charset="0"/>
              </a:rPr>
              <a:t>Il lui est également interdit de se prononcer sur toute affaire au traitement et à la solution de laquelle il a un intérêt personnel ou à laquelle son conjoint, ses parents ou alliés ont un intérêt.</a:t>
            </a:r>
          </a:p>
          <a:p>
            <a:pPr algn="just" rtl="0">
              <a:lnSpc>
                <a:spcPct val="120000"/>
              </a:lnSpc>
            </a:pPr>
            <a:br>
              <a:rPr lang="fr-FR" sz="1800" dirty="0">
                <a:effectLst/>
                <a:latin typeface="Aptos" panose="020B0004020202020204" pitchFamily="34" charset="0"/>
                <a:ea typeface="Aptos" panose="020B0004020202020204" pitchFamily="34" charset="0"/>
                <a:cs typeface="Times New Roman" panose="02020603050405020304" pitchFamily="18" charset="0"/>
              </a:rPr>
            </a:br>
            <a:br>
              <a:rPr lang="fr-FR" sz="1800" dirty="0">
                <a:effectLst/>
                <a:latin typeface="Aptos" panose="020B0004020202020204" pitchFamily="34" charset="0"/>
                <a:ea typeface="Aptos" panose="020B0004020202020204" pitchFamily="34" charset="0"/>
                <a:cs typeface="Times New Roman" panose="02020603050405020304" pitchFamily="18" charset="0"/>
              </a:rPr>
            </a:br>
            <a:br>
              <a:rPr lang="fr-FR" sz="1600" dirty="0">
                <a:effectLst/>
                <a:latin typeface="Aptos" panose="020B0004020202020204" pitchFamily="34" charset="0"/>
                <a:ea typeface="Aptos" panose="020B0004020202020204" pitchFamily="34" charset="0"/>
                <a:cs typeface="Times New Roman" panose="02020603050405020304" pitchFamily="18" charset="0"/>
              </a:rPr>
            </a:br>
            <a:endParaRPr lang="fr-FR" sz="1600" dirty="0"/>
          </a:p>
        </p:txBody>
      </p:sp>
      <p:sp>
        <p:nvSpPr>
          <p:cNvPr id="5" name="Espace réservé du numéro de diapositive 4">
            <a:extLst>
              <a:ext uri="{FF2B5EF4-FFF2-40B4-BE49-F238E27FC236}">
                <a16:creationId xmlns:a16="http://schemas.microsoft.com/office/drawing/2014/main" id="{A4F1C241-5ED2-E409-F24C-32AB11AA83F5}"/>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19</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AC42C5CF-7506-6609-F184-FEF5CC02441C}"/>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441871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716B3-1E69-5E07-431F-6C34CF792061}"/>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03DC84E9-7FB9-AAFC-000E-2B81549A170C}"/>
              </a:ext>
            </a:extLst>
          </p:cNvPr>
          <p:cNvPicPr>
            <a:picLocks noGrp="1" noChangeAspect="1"/>
          </p:cNvPicPr>
          <p:nvPr>
            <p:ph type="pic" sz="quarter" idx="10"/>
          </p:nvPr>
        </p:nvPicPr>
        <p:blipFill>
          <a:blip r:embed="rId3"/>
          <a:srcRect/>
          <a:stretch/>
        </p:blipFill>
        <p:spPr>
          <a:xfrm>
            <a:off x="-85" y="-4763"/>
            <a:ext cx="4010976"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D67919D2-512C-2C44-B990-FBF31D975B24}"/>
              </a:ext>
            </a:extLst>
          </p:cNvPr>
          <p:cNvSpPr>
            <a:spLocks noGrp="1"/>
          </p:cNvSpPr>
          <p:nvPr>
            <p:ph type="title"/>
          </p:nvPr>
        </p:nvSpPr>
        <p:spPr>
          <a:xfrm>
            <a:off x="-85" y="4762"/>
            <a:ext cx="4114885"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4000" dirty="0"/>
              <a:t>Devoirs (Fin)</a:t>
            </a:r>
          </a:p>
        </p:txBody>
      </p:sp>
      <p:sp>
        <p:nvSpPr>
          <p:cNvPr id="3" name="Espace réservé du contenu 2">
            <a:extLst>
              <a:ext uri="{FF2B5EF4-FFF2-40B4-BE49-F238E27FC236}">
                <a16:creationId xmlns:a16="http://schemas.microsoft.com/office/drawing/2014/main" id="{DDB0C0FD-DD96-428F-CA21-79E36E086D95}"/>
              </a:ext>
            </a:extLst>
          </p:cNvPr>
          <p:cNvSpPr>
            <a:spLocks noGrp="1"/>
          </p:cNvSpPr>
          <p:nvPr>
            <p:ph idx="1"/>
          </p:nvPr>
        </p:nvSpPr>
        <p:spPr>
          <a:xfrm>
            <a:off x="4229101" y="931491"/>
            <a:ext cx="7581899" cy="5292664"/>
          </a:xfrm>
        </p:spPr>
        <p:txBody>
          <a:bodyPr vert="horz" lIns="91440" tIns="45720" rIns="91440" bIns="45720" rtlCol="0" anchor="t">
            <a:noAutofit/>
          </a:bodyPr>
          <a:lstStyle/>
          <a:p>
            <a:pPr marL="285750" indent="-285750" algn="just" rtl="0">
              <a:lnSpc>
                <a:spcPct val="120000"/>
              </a:lnSpc>
              <a:buFont typeface="Arial" panose="020B0604020202020204" pitchFamily="34" charset="0"/>
              <a:buChar char="•"/>
            </a:pPr>
            <a:r>
              <a:rPr lang="fr-FR" sz="1800" dirty="0">
                <a:effectLst/>
                <a:latin typeface="Abadi" panose="020B0604020104020204" pitchFamily="34" charset="0"/>
                <a:ea typeface="Aptos" panose="020B0004020202020204" pitchFamily="34" charset="0"/>
                <a:cs typeface="Times New Roman" panose="02020603050405020304" pitchFamily="18" charset="0"/>
              </a:rPr>
              <a:t>Le Policier est tenu, dans l’exercice de ses fonctions, de porter l’uniforme de son unité, de son service ou de sa spécialité, sauf dans les cas où il est appelé à prester en tenue civile.</a:t>
            </a:r>
            <a:endParaRPr lang="fr-FR" sz="1800" dirty="0">
              <a:latin typeface="Abadi" panose="020B0604020104020204" pitchFamily="34" charset="0"/>
              <a:ea typeface="Aptos" panose="020B0004020202020204" pitchFamily="34" charset="0"/>
              <a:cs typeface="Times New Roman" panose="02020603050405020304" pitchFamily="18" charset="0"/>
            </a:endParaRPr>
          </a:p>
          <a:p>
            <a:pPr marL="285750" indent="-285750" algn="just" rtl="0">
              <a:lnSpc>
                <a:spcPct val="120000"/>
              </a:lnSpc>
              <a:buFont typeface="Arial" panose="020B0604020202020204" pitchFamily="34" charset="0"/>
              <a:buChar char="•"/>
            </a:pPr>
            <a:r>
              <a:rPr lang="fr-FR" sz="1800" dirty="0">
                <a:effectLst/>
                <a:latin typeface="Abadi" panose="020B0604020104020204" pitchFamily="34" charset="0"/>
                <a:ea typeface="Aptos" panose="020B0004020202020204" pitchFamily="34" charset="0"/>
                <a:cs typeface="Times New Roman" panose="02020603050405020304" pitchFamily="18" charset="0"/>
              </a:rPr>
              <a:t>Le Policier est tenu de se soumettre à un contrôle médical annuel à charge du service médical de la Police Nationale.</a:t>
            </a:r>
          </a:p>
          <a:p>
            <a:pPr marL="285750" indent="-285750" algn="just" rtl="0">
              <a:lnSpc>
                <a:spcPct val="120000"/>
              </a:lnSpc>
              <a:buFont typeface="Arial" panose="020B0604020202020204" pitchFamily="34" charset="0"/>
              <a:buChar char="•"/>
            </a:pPr>
            <a:r>
              <a:rPr lang="fr-FR" sz="1800" b="0" i="0" dirty="0">
                <a:solidFill>
                  <a:schemeClr val="bg1"/>
                </a:solidFill>
                <a:effectLst/>
                <a:latin typeface="Abadi" panose="020B0604020104020204" pitchFamily="34" charset="0"/>
              </a:rPr>
              <a:t>La Police nationale ne recourt à la force qu'en cas de nécessité absolue et uniquement pour atteindre un objectif légitime. L'usage de la force doit respecter le principe de proportionnalité et de progressivité.</a:t>
            </a:r>
          </a:p>
          <a:p>
            <a:pPr algn="just" rtl="0">
              <a:lnSpc>
                <a:spcPct val="120000"/>
              </a:lnSpc>
            </a:pPr>
            <a:r>
              <a:rPr lang="fr-FR" sz="1800" b="0" i="1" dirty="0">
                <a:solidFill>
                  <a:schemeClr val="bg1"/>
                </a:solidFill>
                <a:effectLst/>
                <a:latin typeface="Abadi" panose="020B0604020104020204" pitchFamily="34" charset="0"/>
              </a:rPr>
              <a:t>Article 8-10 de la loi de 2011 portant organisation et fonctionnement de la Police nationale congolaise.</a:t>
            </a:r>
          </a:p>
          <a:p>
            <a:pPr algn="just" rtl="0">
              <a:lnSpc>
                <a:spcPct val="120000"/>
              </a:lnSpc>
            </a:pPr>
            <a:r>
              <a:rPr lang="fr-FR" sz="1800" i="1" dirty="0">
                <a:solidFill>
                  <a:schemeClr val="bg1"/>
                </a:solidFill>
                <a:latin typeface="Abadi" panose="020B0604020104020204" pitchFamily="34" charset="0"/>
              </a:rPr>
              <a:t>Les agents de la Police nationale sont interdits de jouer au jeu du hasard. Article 169 loi 2013.</a:t>
            </a:r>
            <a:endParaRPr lang="fr-FR" sz="1800" b="0" i="1" dirty="0">
              <a:solidFill>
                <a:schemeClr val="bg1"/>
              </a:solidFill>
              <a:effectLst/>
              <a:latin typeface="Abadi" panose="020B0604020104020204" pitchFamily="34" charset="0"/>
            </a:endParaRPr>
          </a:p>
          <a:p>
            <a:pPr algn="just" rtl="0">
              <a:lnSpc>
                <a:spcPct val="120000"/>
              </a:lnSpc>
            </a:pPr>
            <a:r>
              <a:rPr lang="fr-FR" sz="1800" i="1" dirty="0">
                <a:solidFill>
                  <a:schemeClr val="bg1"/>
                </a:solidFill>
                <a:latin typeface="Abadi" panose="020B0604020104020204" pitchFamily="34" charset="0"/>
              </a:rPr>
              <a:t> </a:t>
            </a:r>
            <a:br>
              <a:rPr lang="fr-FR" sz="1800" i="1" dirty="0">
                <a:latin typeface="Abadi" panose="020B0604020104020204" pitchFamily="34" charset="0"/>
              </a:rPr>
            </a:br>
            <a:br>
              <a:rPr lang="fr-FR" sz="1800" i="1" dirty="0">
                <a:effectLst/>
                <a:latin typeface="Aptos" panose="020B0004020202020204" pitchFamily="34" charset="0"/>
                <a:ea typeface="Aptos" panose="020B0004020202020204" pitchFamily="34" charset="0"/>
                <a:cs typeface="Times New Roman" panose="02020603050405020304" pitchFamily="18" charset="0"/>
              </a:rPr>
            </a:br>
            <a:br>
              <a:rPr lang="fr-FR" sz="1600" dirty="0">
                <a:effectLst/>
                <a:latin typeface="Aptos" panose="020B0004020202020204" pitchFamily="34" charset="0"/>
                <a:ea typeface="Aptos" panose="020B0004020202020204" pitchFamily="34" charset="0"/>
                <a:cs typeface="Times New Roman" panose="02020603050405020304" pitchFamily="18" charset="0"/>
              </a:rPr>
            </a:br>
            <a:br>
              <a:rPr lang="fr-FR" sz="1600" dirty="0">
                <a:effectLst/>
                <a:latin typeface="Aptos" panose="020B0004020202020204" pitchFamily="34" charset="0"/>
                <a:ea typeface="Aptos" panose="020B0004020202020204" pitchFamily="34" charset="0"/>
                <a:cs typeface="Times New Roman" panose="02020603050405020304" pitchFamily="18" charset="0"/>
              </a:rPr>
            </a:br>
            <a:endParaRPr lang="fr-FR" sz="1600" dirty="0"/>
          </a:p>
        </p:txBody>
      </p:sp>
      <p:sp>
        <p:nvSpPr>
          <p:cNvPr id="5" name="Espace réservé du numéro de diapositive 4">
            <a:extLst>
              <a:ext uri="{FF2B5EF4-FFF2-40B4-BE49-F238E27FC236}">
                <a16:creationId xmlns:a16="http://schemas.microsoft.com/office/drawing/2014/main" id="{6572314D-EF81-8660-4030-9238D9DF82D5}"/>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20</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F95A2DA9-6613-A80C-D175-07B20584D8D9}"/>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006827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D6959-C1BC-DB99-A027-C01D89F2A79D}"/>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FCF1266E-7A81-E038-E316-BDAFFA04764A}"/>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80CCB582-8292-BFBD-7BC2-949468277436}"/>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4000" dirty="0"/>
              <a:t>Incompatibilités</a:t>
            </a:r>
          </a:p>
        </p:txBody>
      </p:sp>
      <p:sp>
        <p:nvSpPr>
          <p:cNvPr id="3" name="Espace réservé du contenu 2">
            <a:extLst>
              <a:ext uri="{FF2B5EF4-FFF2-40B4-BE49-F238E27FC236}">
                <a16:creationId xmlns:a16="http://schemas.microsoft.com/office/drawing/2014/main" id="{88FB986C-8BA8-2053-B0C4-34345A958028}"/>
              </a:ext>
            </a:extLst>
          </p:cNvPr>
          <p:cNvSpPr>
            <a:spLocks noGrp="1"/>
          </p:cNvSpPr>
          <p:nvPr>
            <p:ph idx="1"/>
          </p:nvPr>
        </p:nvSpPr>
        <p:spPr>
          <a:xfrm>
            <a:off x="5161280" y="619760"/>
            <a:ext cx="6858000" cy="5306751"/>
          </a:xfrm>
          <a:solidFill>
            <a:schemeClr val="accent6"/>
          </a:solidFill>
        </p:spPr>
        <p:txBody>
          <a:bodyPr vert="horz" lIns="91440" tIns="45720" rIns="91440" bIns="45720" rtlCol="0" anchor="t">
            <a:noAutofit/>
          </a:bodyPr>
          <a:lstStyle/>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Le Policier ne doit se livrer à aucune activité contraire à la Constitution, aux Lois de la République et aux Règles régissant sa profession. </a:t>
            </a:r>
            <a:endParaRPr lang="fr-FR" sz="1800" b="1" dirty="0">
              <a:latin typeface="+mn-lt"/>
              <a:ea typeface="Aptos" panose="020B0004020202020204" pitchFamily="34" charset="0"/>
              <a:cs typeface="Times New Roman" panose="02020603050405020304" pitchFamily="18" charset="0"/>
            </a:endParaRPr>
          </a:p>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Il ne peut occuper, même de manière accessoire lui-même, </a:t>
            </a:r>
            <a:r>
              <a:rPr lang="fr-FR" sz="1800" b="1" dirty="0">
                <a:latin typeface="+mn-lt"/>
                <a:ea typeface="Aptos" panose="020B0004020202020204" pitchFamily="34" charset="0"/>
                <a:cs typeface="Times New Roman" panose="02020603050405020304" pitchFamily="18" charset="0"/>
              </a:rPr>
              <a:t>ou </a:t>
            </a:r>
            <a:r>
              <a:rPr lang="fr-FR" sz="1800" b="1" dirty="0">
                <a:effectLst/>
                <a:latin typeface="+mn-lt"/>
                <a:ea typeface="Aptos" panose="020B0004020202020204" pitchFamily="34" charset="0"/>
                <a:cs typeface="Times New Roman" panose="02020603050405020304" pitchFamily="18" charset="0"/>
              </a:rPr>
              <a:t>par personne</a:t>
            </a:r>
            <a:r>
              <a:rPr lang="fr-FR" sz="1800" b="1" dirty="0">
                <a:latin typeface="+mn-lt"/>
                <a:ea typeface="Aptos" panose="020B0004020202020204" pitchFamily="34" charset="0"/>
                <a:cs typeface="Times New Roman" panose="02020603050405020304" pitchFamily="18" charset="0"/>
              </a:rPr>
              <a:t> </a:t>
            </a:r>
            <a:r>
              <a:rPr lang="fr-FR" sz="1800" b="1" dirty="0">
                <a:effectLst/>
                <a:latin typeface="+mn-lt"/>
                <a:ea typeface="Aptos" panose="020B0004020202020204" pitchFamily="34" charset="0"/>
                <a:cs typeface="Times New Roman" panose="02020603050405020304" pitchFamily="18" charset="0"/>
              </a:rPr>
              <a:t>interposée, tout ce qui peut nuire à l’accomplissement des devoirs de la fonction, à la dignité de celle-ci ou à assujettir moralement ou matériellement le Policier à des intérêts privés.</a:t>
            </a:r>
          </a:p>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In ne peut faire directement ou indirectement le commerce, de se livrer personnellement à la direction ou à l’administration, soit d’une société, soit d’un établissement commercial ou industriel ;</a:t>
            </a:r>
            <a:endParaRPr lang="fr-FR" sz="1800" b="1" dirty="0">
              <a:latin typeface="+mn-lt"/>
              <a:ea typeface="Aptos" panose="020B0004020202020204" pitchFamily="34" charset="0"/>
              <a:cs typeface="Times New Roman" panose="02020603050405020304" pitchFamily="18" charset="0"/>
            </a:endParaRPr>
          </a:p>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Il ne peut d’accepter tout mandat législatif ou tout autre mandat public ;</a:t>
            </a:r>
            <a:endParaRPr lang="fr-FR" sz="1800" b="1" dirty="0">
              <a:latin typeface="+mn-lt"/>
              <a:ea typeface="Aptos" panose="020B0004020202020204" pitchFamily="34" charset="0"/>
              <a:cs typeface="Times New Roman" panose="02020603050405020304" pitchFamily="18" charset="0"/>
            </a:endParaRPr>
          </a:p>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Il ne peut d’adhérer à un parti politique, à un groupement ou à une association à caractère politique ;</a:t>
            </a:r>
            <a:endParaRPr lang="fr-FR" sz="1800" b="1" dirty="0">
              <a:latin typeface="+mn-lt"/>
              <a:ea typeface="Aptos" panose="020B0004020202020204" pitchFamily="34" charset="0"/>
              <a:cs typeface="Times New Roman" panose="02020603050405020304" pitchFamily="18" charset="0"/>
            </a:endParaRPr>
          </a:p>
          <a:p>
            <a:pPr marL="285750" indent="-285750" algn="just" rtl="0">
              <a:buFont typeface="Wingdings" panose="05000000000000000000" pitchFamily="2" charset="2"/>
              <a:buChar char="v"/>
            </a:pPr>
            <a:r>
              <a:rPr lang="fr-FR" sz="1800" b="1" dirty="0">
                <a:effectLst/>
                <a:latin typeface="+mn-lt"/>
                <a:ea typeface="Aptos" panose="020B0004020202020204" pitchFamily="34" charset="0"/>
                <a:cs typeface="Times New Roman" panose="02020603050405020304" pitchFamily="18" charset="0"/>
              </a:rPr>
              <a:t>Il ne peut participer à toute réunion à caractère politique ;</a:t>
            </a:r>
            <a:endParaRPr lang="fr-FR" sz="1800" b="1" dirty="0">
              <a:latin typeface="+mn-lt"/>
              <a:ea typeface="Aptos" panose="020B0004020202020204" pitchFamily="34" charset="0"/>
              <a:cs typeface="Times New Roman" panose="02020603050405020304" pitchFamily="18" charset="0"/>
            </a:endParaRPr>
          </a:p>
          <a:p>
            <a:pPr marL="285750" indent="-285750" algn="just" rtl="0">
              <a:buFont typeface="Wingdings" panose="05000000000000000000" pitchFamily="2" charset="2"/>
              <a:buChar char="v"/>
            </a:pPr>
            <a:r>
              <a:rPr lang="fr-FR" sz="1800" b="1" dirty="0">
                <a:latin typeface="+mn-lt"/>
                <a:ea typeface="Aptos" panose="020B0004020202020204" pitchFamily="34" charset="0"/>
                <a:cs typeface="Times New Roman" panose="02020603050405020304" pitchFamily="18" charset="0"/>
              </a:rPr>
              <a:t>Il ne peut </a:t>
            </a:r>
            <a:r>
              <a:rPr lang="fr-FR" sz="1800" b="1" dirty="0">
                <a:effectLst/>
                <a:latin typeface="+mn-lt"/>
                <a:ea typeface="Aptos" panose="020B0004020202020204" pitchFamily="34" charset="0"/>
                <a:cs typeface="Times New Roman" panose="02020603050405020304" pitchFamily="18" charset="0"/>
              </a:rPr>
              <a:t>exprimer publiquement ses opinions politiques;</a:t>
            </a:r>
            <a:br>
              <a:rPr lang="fr-FR" sz="1800" b="1" dirty="0">
                <a:effectLst/>
                <a:latin typeface="+mn-lt"/>
                <a:ea typeface="Aptos" panose="020B0004020202020204" pitchFamily="34" charset="0"/>
                <a:cs typeface="Times New Roman" panose="02020603050405020304" pitchFamily="18" charset="0"/>
              </a:rPr>
            </a:br>
            <a:endParaRPr lang="fr-FR" sz="1800" b="1" dirty="0">
              <a:latin typeface="+mn-lt"/>
            </a:endParaRPr>
          </a:p>
        </p:txBody>
      </p:sp>
      <p:sp>
        <p:nvSpPr>
          <p:cNvPr id="5" name="Espace réservé du numéro de diapositive 4">
            <a:extLst>
              <a:ext uri="{FF2B5EF4-FFF2-40B4-BE49-F238E27FC236}">
                <a16:creationId xmlns:a16="http://schemas.microsoft.com/office/drawing/2014/main" id="{628046FC-948E-4826-1344-1C8EBD9950C4}"/>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21</a:t>
            </a:fld>
            <a:endParaRPr lang="fr-FR" dirty="0"/>
          </a:p>
        </p:txBody>
      </p:sp>
      <p:pic>
        <p:nvPicPr>
          <p:cNvPr id="6" name="Image 5" descr="Une image contenant symbole, logo, Emblème, texte&#10;&#10;Le contenu généré par l’IA peut être incorrect.">
            <a:extLst>
              <a:ext uri="{FF2B5EF4-FFF2-40B4-BE49-F238E27FC236}">
                <a16:creationId xmlns:a16="http://schemas.microsoft.com/office/drawing/2014/main" id="{CE853A97-5D91-8790-CDE8-25CAFB5D3943}"/>
              </a:ext>
            </a:extLst>
          </p:cNvPr>
          <p:cNvPicPr>
            <a:picLocks noChangeAspect="1"/>
          </p:cNvPicPr>
          <p:nvPr/>
        </p:nvPicPr>
        <p:blipFill>
          <a:blip r:embed="rId4"/>
          <a:stretch>
            <a:fillRect/>
          </a:stretch>
        </p:blipFill>
        <p:spPr>
          <a:xfrm>
            <a:off x="11094308" y="-4763"/>
            <a:ext cx="1097692" cy="624523"/>
          </a:xfrm>
          <a:prstGeom prst="rect">
            <a:avLst/>
          </a:prstGeom>
        </p:spPr>
      </p:pic>
    </p:spTree>
    <p:extLst>
      <p:ext uri="{BB962C8B-B14F-4D97-AF65-F5344CB8AC3E}">
        <p14:creationId xmlns:p14="http://schemas.microsoft.com/office/powerpoint/2010/main" val="3153965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F6F20-D02F-B8F2-2015-940826D2F9C6}"/>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E308F83A-3CA6-6B19-6427-FA15E7CB4B93}"/>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CA20489B-B946-1976-0C06-2DF62104198D}"/>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marL="857250" indent="-857250" rtl="0">
              <a:buFont typeface="Wingdings" panose="05000000000000000000" pitchFamily="2" charset="2"/>
              <a:buChar char="q"/>
            </a:pPr>
            <a:r>
              <a:rPr lang="fr-FR" sz="4000" dirty="0"/>
              <a:t>Incompatibilités (Suite)</a:t>
            </a:r>
          </a:p>
        </p:txBody>
      </p:sp>
      <p:sp>
        <p:nvSpPr>
          <p:cNvPr id="3" name="Espace réservé du contenu 2">
            <a:extLst>
              <a:ext uri="{FF2B5EF4-FFF2-40B4-BE49-F238E27FC236}">
                <a16:creationId xmlns:a16="http://schemas.microsoft.com/office/drawing/2014/main" id="{CA9CBE80-B5C6-B998-75B1-105B87785FEA}"/>
              </a:ext>
            </a:extLst>
          </p:cNvPr>
          <p:cNvSpPr>
            <a:spLocks noGrp="1"/>
          </p:cNvSpPr>
          <p:nvPr>
            <p:ph idx="1"/>
          </p:nvPr>
        </p:nvSpPr>
        <p:spPr>
          <a:xfrm>
            <a:off x="5161280" y="619760"/>
            <a:ext cx="6858000" cy="5306751"/>
          </a:xfrm>
          <a:solidFill>
            <a:schemeClr val="accent6"/>
          </a:solidFill>
        </p:spPr>
        <p:txBody>
          <a:bodyPr vert="horz" lIns="91440" tIns="45720" rIns="91440" bIns="45720" rtlCol="0" anchor="t">
            <a:noAutofit/>
          </a:bodyPr>
          <a:lstStyle/>
          <a:p>
            <a:pPr marL="285750" indent="-285750" algn="just">
              <a:lnSpc>
                <a:spcPct val="150000"/>
              </a:lnSpc>
              <a:spcAft>
                <a:spcPts val="800"/>
              </a:spcAft>
              <a:buFont typeface="Wingdings" panose="05000000000000000000" pitchFamily="2" charset="2"/>
              <a:buChar char="v"/>
            </a:pPr>
            <a:r>
              <a:rPr lang="fr-FR" sz="1800" b="1" dirty="0">
                <a:effectLst/>
                <a:latin typeface="Abadi" panose="020B0604020104020204" pitchFamily="34" charset="0"/>
                <a:ea typeface="Aptos" panose="020B0004020202020204" pitchFamily="34" charset="0"/>
                <a:cs typeface="Times New Roman" panose="02020603050405020304" pitchFamily="18" charset="0"/>
              </a:rPr>
              <a:t>Il ne peut éditer un journal ou tout autre périodique de quelque nature que ce soit, de contribuer à son administration ou à sa rédaction régulière, sans autorisation préalable du Commissaire Général de la Police Nationale ;</a:t>
            </a:r>
            <a:endParaRPr lang="fr-FR" sz="1800" b="1" dirty="0">
              <a:latin typeface="Abadi" panose="020B0604020104020204" pitchFamily="34" charset="0"/>
              <a:ea typeface="Aptos" panose="020B000402020202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v"/>
            </a:pPr>
            <a:r>
              <a:rPr lang="fr-FR" sz="1800" b="1" dirty="0">
                <a:effectLst/>
                <a:latin typeface="Abadi" panose="020B0604020104020204" pitchFamily="34" charset="0"/>
                <a:ea typeface="Aptos" panose="020B0004020202020204" pitchFamily="34" charset="0"/>
                <a:cs typeface="Times New Roman" panose="02020603050405020304" pitchFamily="18" charset="0"/>
              </a:rPr>
              <a:t>Il ne peut publier des articles ou de faire éditer des livres, sans l’autorisation préalable du Commissaire Général de la Police Nationale, à l’exception des œuvres à caractère scientifique, académique et professionnel.</a:t>
            </a:r>
          </a:p>
          <a:p>
            <a:pPr algn="just">
              <a:lnSpc>
                <a:spcPct val="150000"/>
              </a:lnSpc>
              <a:spcAft>
                <a:spcPts val="800"/>
              </a:spcAft>
            </a:pPr>
            <a:r>
              <a:rPr lang="fr-FR" sz="1800" dirty="0">
                <a:latin typeface="Abadi" panose="020B0604020104020204" pitchFamily="34" charset="0"/>
                <a:ea typeface="Aptos" panose="020B0004020202020204" pitchFamily="34" charset="0"/>
                <a:cs typeface="Times New Roman" panose="02020603050405020304" pitchFamily="18" charset="0"/>
              </a:rPr>
              <a:t>Article 55 à 59 de la </a:t>
            </a:r>
            <a:r>
              <a:rPr lang="fr-FR" sz="1800" b="1" dirty="0">
                <a:solidFill>
                  <a:schemeClr val="bg1"/>
                </a:solidFill>
                <a:latin typeface="ArialNarrow"/>
              </a:rPr>
              <a:t>loi n°13/013 du 01 juin 2013 portant personnel de carrière de la Police nationale. </a:t>
            </a:r>
            <a:br>
              <a:rPr lang="fr-FR" sz="1800" dirty="0">
                <a:effectLst/>
                <a:latin typeface="Abadi" panose="020B0604020104020204" pitchFamily="34" charset="0"/>
                <a:ea typeface="Aptos" panose="020B0004020202020204" pitchFamily="34" charset="0"/>
                <a:cs typeface="Times New Roman" panose="02020603050405020304" pitchFamily="18" charset="0"/>
              </a:rPr>
            </a:br>
            <a:br>
              <a:rPr lang="fr-FR" sz="1800" dirty="0">
                <a:effectLst/>
                <a:latin typeface="Abadi" panose="020B0604020104020204" pitchFamily="34" charset="0"/>
                <a:ea typeface="Aptos" panose="020B0004020202020204" pitchFamily="34" charset="0"/>
                <a:cs typeface="Times New Roman" panose="02020603050405020304" pitchFamily="18" charset="0"/>
              </a:rPr>
            </a:br>
            <a:br>
              <a:rPr lang="fr-FR" sz="1800" dirty="0">
                <a:effectLst/>
                <a:latin typeface="Abadi" panose="020B0604020104020204" pitchFamily="34" charset="0"/>
                <a:ea typeface="Aptos" panose="020B0004020202020204" pitchFamily="34" charset="0"/>
                <a:cs typeface="Times New Roman" panose="02020603050405020304" pitchFamily="18" charset="0"/>
              </a:rPr>
            </a:br>
            <a:endParaRPr lang="fr-FR" sz="1800" dirty="0">
              <a:effectLst/>
              <a:latin typeface="Abadi" panose="020B0604020104020204" pitchFamily="34" charset="0"/>
              <a:ea typeface="Aptos" panose="020B0004020202020204" pitchFamily="34" charset="0"/>
              <a:cs typeface="Times New Roman" panose="02020603050405020304" pitchFamily="18" charset="0"/>
            </a:endParaRPr>
          </a:p>
        </p:txBody>
      </p:sp>
      <p:sp>
        <p:nvSpPr>
          <p:cNvPr id="5" name="Espace réservé du numéro de diapositive 4">
            <a:extLst>
              <a:ext uri="{FF2B5EF4-FFF2-40B4-BE49-F238E27FC236}">
                <a16:creationId xmlns:a16="http://schemas.microsoft.com/office/drawing/2014/main" id="{35A91AAF-7ECB-4932-1C1C-4DE014768067}"/>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22</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F0400EF4-1453-51DE-4146-85D756CFF3B8}"/>
              </a:ext>
            </a:extLst>
          </p:cNvPr>
          <p:cNvPicPr>
            <a:picLocks noChangeAspect="1"/>
          </p:cNvPicPr>
          <p:nvPr/>
        </p:nvPicPr>
        <p:blipFill>
          <a:blip r:embed="rId4"/>
          <a:stretch>
            <a:fillRect/>
          </a:stretch>
        </p:blipFill>
        <p:spPr>
          <a:xfrm>
            <a:off x="11094308" y="-4763"/>
            <a:ext cx="1097692" cy="624523"/>
          </a:xfrm>
          <a:prstGeom prst="rect">
            <a:avLst/>
          </a:prstGeom>
        </p:spPr>
      </p:pic>
    </p:spTree>
    <p:extLst>
      <p:ext uri="{BB962C8B-B14F-4D97-AF65-F5344CB8AC3E}">
        <p14:creationId xmlns:p14="http://schemas.microsoft.com/office/powerpoint/2010/main" val="177107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20ACE-FB07-EB16-C84D-E62412EB261F}"/>
            </a:ext>
          </a:extLst>
        </p:cNvPr>
        <p:cNvGrpSpPr/>
        <p:nvPr/>
      </p:nvGrpSpPr>
      <p:grpSpPr>
        <a:xfrm>
          <a:off x="0" y="0"/>
          <a:ext cx="0" cy="0"/>
          <a:chOff x="0" y="0"/>
          <a:chExt cx="0" cy="0"/>
        </a:xfrm>
      </p:grpSpPr>
      <p:pic>
        <p:nvPicPr>
          <p:cNvPr id="12" name="Espace réservé d’image 11">
            <a:extLst>
              <a:ext uri="{FF2B5EF4-FFF2-40B4-BE49-F238E27FC236}">
                <a16:creationId xmlns:a16="http://schemas.microsoft.com/office/drawing/2014/main" id="{41753BB5-3497-9F30-73AF-F3A852CA15C3}"/>
              </a:ext>
            </a:extLst>
          </p:cNvPr>
          <p:cNvPicPr>
            <a:picLocks noGrp="1" noChangeAspect="1"/>
          </p:cNvPicPr>
          <p:nvPr>
            <p:ph type="pic" sz="quarter" idx="10"/>
          </p:nvPr>
        </p:nvPicPr>
        <p:blipFill>
          <a:blip r:embed="rId3"/>
          <a:srcRect/>
          <a:stretch/>
        </p:blipFill>
        <p:spPr>
          <a:xfrm>
            <a:off x="-85" y="-4763"/>
            <a:ext cx="5021348" cy="6858001"/>
          </a:xfrm>
          <a:solidFill>
            <a:schemeClr val="accent1">
              <a:lumMod val="40000"/>
              <a:lumOff val="60000"/>
            </a:schemeClr>
          </a:solidFill>
          <a:effectLst>
            <a:outerShdw blurRad="50800" dist="50800" dir="5400000" algn="ctr" rotWithShape="0">
              <a:schemeClr val="accent1">
                <a:lumMod val="20000"/>
                <a:lumOff val="80000"/>
              </a:schemeClr>
            </a:outerShdw>
          </a:effectLst>
        </p:spPr>
      </p:pic>
      <p:sp>
        <p:nvSpPr>
          <p:cNvPr id="32" name="Titre 31">
            <a:extLst>
              <a:ext uri="{FF2B5EF4-FFF2-40B4-BE49-F238E27FC236}">
                <a16:creationId xmlns:a16="http://schemas.microsoft.com/office/drawing/2014/main" id="{7C7BD83C-6680-FDE0-0DE8-0E6C04C65BB4}"/>
              </a:ext>
            </a:extLst>
          </p:cNvPr>
          <p:cNvSpPr>
            <a:spLocks noGrp="1"/>
          </p:cNvSpPr>
          <p:nvPr>
            <p:ph type="title"/>
          </p:nvPr>
        </p:nvSpPr>
        <p:spPr>
          <a:xfrm>
            <a:off x="-85" y="4762"/>
            <a:ext cx="5021348" cy="6853237"/>
          </a:xfrm>
          <a:solidFill>
            <a:schemeClr val="accent5">
              <a:lumMod val="50000"/>
              <a:alpha val="92000"/>
            </a:schemeClr>
          </a:solidFill>
        </p:spPr>
        <p:txBody>
          <a:bodyPr rtlCol="0"/>
          <a:lstStyle/>
          <a:p>
            <a:pPr rtl="0"/>
            <a:r>
              <a:rPr lang="fr-FR" dirty="0"/>
              <a:t>3. </a:t>
            </a:r>
            <a:r>
              <a:rPr lang="fr-FR" sz="4000" dirty="0"/>
              <a:t>Police de circulation routière</a:t>
            </a:r>
          </a:p>
        </p:txBody>
      </p:sp>
      <p:sp>
        <p:nvSpPr>
          <p:cNvPr id="3" name="Espace réservé du contenu 2">
            <a:extLst>
              <a:ext uri="{FF2B5EF4-FFF2-40B4-BE49-F238E27FC236}">
                <a16:creationId xmlns:a16="http://schemas.microsoft.com/office/drawing/2014/main" id="{0AF0F6D9-99DC-6159-8BDF-4F13DCF43F73}"/>
              </a:ext>
            </a:extLst>
          </p:cNvPr>
          <p:cNvSpPr>
            <a:spLocks noGrp="1"/>
          </p:cNvSpPr>
          <p:nvPr>
            <p:ph idx="1"/>
          </p:nvPr>
        </p:nvSpPr>
        <p:spPr>
          <a:xfrm>
            <a:off x="5222240" y="1484357"/>
            <a:ext cx="6588760" cy="4442153"/>
          </a:xfrm>
        </p:spPr>
        <p:txBody>
          <a:bodyPr vert="horz" lIns="91440" tIns="45720" rIns="91440" bIns="45720" rtlCol="0" anchor="t">
            <a:normAutofit/>
          </a:bodyPr>
          <a:lstStyle/>
          <a:p>
            <a:pPr algn="just" rtl="0"/>
            <a:r>
              <a:rPr lang="fr-FR" sz="2000" dirty="0">
                <a:effectLst/>
                <a:latin typeface="+mn-lt"/>
                <a:ea typeface="Aptos" panose="020B0004020202020204" pitchFamily="34" charset="0"/>
                <a:cs typeface="Times New Roman" panose="02020603050405020304" pitchFamily="18" charset="0"/>
              </a:rPr>
              <a:t>La police de circulation routière est annexée aux services centraux relevant de la Police administrative de la police nationale Congolaise au niveau central et au niveau de chaque province, il y un état-major qui assure la gestion du service</a:t>
            </a:r>
            <a:r>
              <a:rPr lang="fr-FR" sz="2000" dirty="0">
                <a:latin typeface="+mn-lt"/>
              </a:rPr>
              <a:t>.</a:t>
            </a:r>
          </a:p>
          <a:p>
            <a:pPr algn="just"/>
            <a:r>
              <a:rPr lang="fr-FR" sz="2000" dirty="0">
                <a:solidFill>
                  <a:schemeClr val="bg1"/>
                </a:solidFill>
                <a:latin typeface="+mn-lt"/>
                <a:ea typeface="Aptos" panose="020B0004020202020204" pitchFamily="34" charset="0"/>
                <a:cs typeface="Times New Roman" panose="02020603050405020304" pitchFamily="18" charset="0"/>
              </a:rPr>
              <a:t>elle est chargée de réguler le trafic routier, de constater et de traiter tous les cas d'accidents liés à la circulation routière. </a:t>
            </a:r>
            <a:r>
              <a:rPr lang="fr-FR" sz="2000" dirty="0">
                <a:latin typeface="+mn-lt"/>
              </a:rPr>
              <a:t>Elle veille au maintient de l’ordre public en assurant la tranquillité publique et à la circulation fluide et paisibles des personnes et biens</a:t>
            </a:r>
            <a:r>
              <a:rPr lang="fr-FR" dirty="0"/>
              <a:t>.</a:t>
            </a:r>
          </a:p>
        </p:txBody>
      </p:sp>
      <p:sp>
        <p:nvSpPr>
          <p:cNvPr id="5" name="Espace réservé du numéro de diapositive 4">
            <a:extLst>
              <a:ext uri="{FF2B5EF4-FFF2-40B4-BE49-F238E27FC236}">
                <a16:creationId xmlns:a16="http://schemas.microsoft.com/office/drawing/2014/main" id="{FD81F571-21AB-817B-8143-8A183031958B}"/>
              </a:ext>
            </a:extLst>
          </p:cNvPr>
          <p:cNvSpPr>
            <a:spLocks noGrp="1"/>
          </p:cNvSpPr>
          <p:nvPr>
            <p:ph type="sldNum" sz="quarter" idx="13"/>
          </p:nvPr>
        </p:nvSpPr>
        <p:spPr>
          <a:xfrm>
            <a:off x="10713308" y="6356350"/>
            <a:ext cx="1097692" cy="365125"/>
          </a:xfrm>
        </p:spPr>
        <p:txBody>
          <a:bodyPr rtlCol="0"/>
          <a:lstStyle/>
          <a:p>
            <a:pPr rtl="0"/>
            <a:fld id="{294A09A9-5501-47C1-A89A-A340965A2BE2}" type="slidenum">
              <a:rPr lang="fr-FR" smtClean="0"/>
              <a:pPr rtl="0"/>
              <a:t>23</a:t>
            </a:fld>
            <a:endParaRPr lang="fr-FR"/>
          </a:p>
        </p:txBody>
      </p:sp>
      <p:pic>
        <p:nvPicPr>
          <p:cNvPr id="6" name="Image 5" descr="Une image contenant symbole, logo, Emblème, texte&#10;&#10;Le contenu généré par l’IA peut être incorrect.">
            <a:extLst>
              <a:ext uri="{FF2B5EF4-FFF2-40B4-BE49-F238E27FC236}">
                <a16:creationId xmlns:a16="http://schemas.microsoft.com/office/drawing/2014/main" id="{D93BA405-EF93-33C8-97DB-7CEAD9A6BAF0}"/>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751153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re 45">
            <a:extLst>
              <a:ext uri="{FF2B5EF4-FFF2-40B4-BE49-F238E27FC236}">
                <a16:creationId xmlns:a16="http://schemas.microsoft.com/office/drawing/2014/main" id="{4D761329-3BEF-0173-1328-A4DB26572AFF}"/>
              </a:ext>
            </a:extLst>
          </p:cNvPr>
          <p:cNvSpPr>
            <a:spLocks noGrp="1"/>
          </p:cNvSpPr>
          <p:nvPr>
            <p:ph type="title"/>
          </p:nvPr>
        </p:nvSpPr>
        <p:spPr>
          <a:xfrm>
            <a:off x="5943600" y="810491"/>
            <a:ext cx="6057900" cy="4488873"/>
          </a:xfrm>
        </p:spPr>
        <p:txBody>
          <a:bodyPr rtlCol="0"/>
          <a:lstStyle>
            <a:defPPr>
              <a:defRPr lang="fr-FR"/>
            </a:defPPr>
          </a:lstStyle>
          <a:p>
            <a:br>
              <a:rPr lang="fr-FR" sz="2000" dirty="0"/>
            </a:br>
            <a:r>
              <a:rPr lang="fr-FR" sz="2000" dirty="0"/>
              <a:t> </a:t>
            </a:r>
            <a:r>
              <a:rPr lang="fr-FR" sz="2000" dirty="0">
                <a:latin typeface="+mn-lt"/>
              </a:rPr>
              <a:t>Selon qu’elle peut porter secours à un automobile en difficulté et diriger la circulation, ou qu’elle peut procéder aux constats  des infractions après accidents et incidents</a:t>
            </a:r>
            <a:r>
              <a:rPr lang="fr-FR" sz="2000" dirty="0"/>
              <a:t>, </a:t>
            </a:r>
            <a:r>
              <a:rPr lang="fr-FR" sz="1800" dirty="0">
                <a:effectLst/>
                <a:latin typeface="+mn-lt"/>
                <a:ea typeface="Aptos" panose="020B0004020202020204" pitchFamily="34" charset="0"/>
                <a:cs typeface="Times New Roman" panose="02020603050405020304" pitchFamily="18" charset="0"/>
              </a:rPr>
              <a:t>La police de circulation routière se trouve à cheval entre la police administrative et la police judiciaire. </a:t>
            </a:r>
            <a:br>
              <a:rPr lang="fr-FR" sz="1800" dirty="0">
                <a:effectLst/>
                <a:latin typeface="+mn-lt"/>
                <a:ea typeface="Aptos" panose="020B0004020202020204" pitchFamily="34" charset="0"/>
                <a:cs typeface="Times New Roman" panose="02020603050405020304" pitchFamily="18" charset="0"/>
              </a:rPr>
            </a:br>
            <a:br>
              <a:rPr lang="fr-FR" sz="1800" dirty="0">
                <a:latin typeface="+mn-lt"/>
                <a:ea typeface="Aptos" panose="020B0004020202020204" pitchFamily="34" charset="0"/>
                <a:cs typeface="Times New Roman" panose="02020603050405020304" pitchFamily="18" charset="0"/>
              </a:rPr>
            </a:br>
            <a:endParaRPr lang="fr-FR" sz="2000" dirty="0">
              <a:latin typeface="+mn-lt"/>
            </a:endParaRPr>
          </a:p>
        </p:txBody>
      </p:sp>
      <p:sp>
        <p:nvSpPr>
          <p:cNvPr id="19" name="Espace réservé du texte 18">
            <a:extLst>
              <a:ext uri="{FF2B5EF4-FFF2-40B4-BE49-F238E27FC236}">
                <a16:creationId xmlns:a16="http://schemas.microsoft.com/office/drawing/2014/main" id="{FC101F03-8617-09D4-619B-F38E2F0A4F15}"/>
              </a:ext>
            </a:extLst>
          </p:cNvPr>
          <p:cNvSpPr>
            <a:spLocks noGrp="1"/>
          </p:cNvSpPr>
          <p:nvPr>
            <p:ph type="body" sz="quarter" idx="28"/>
          </p:nvPr>
        </p:nvSpPr>
        <p:spPr>
          <a:xfrm>
            <a:off x="1672936" y="3013363"/>
            <a:ext cx="2878282" cy="1144093"/>
          </a:xfrm>
        </p:spPr>
        <p:txBody>
          <a:bodyPr rtlCol="0"/>
          <a:lstStyle>
            <a:defPPr>
              <a:defRPr lang="fr-FR"/>
            </a:defPPr>
          </a:lstStyle>
          <a:p>
            <a:pPr rtl="0"/>
            <a:r>
              <a:rPr lang="fr-FR" sz="2000" dirty="0"/>
              <a:t>Police de circulation routière: A cheval</a:t>
            </a:r>
          </a:p>
          <a:p>
            <a:pPr rtl="0"/>
            <a:endParaRPr lang="fr-FR" dirty="0"/>
          </a:p>
        </p:txBody>
      </p:sp>
      <p:pic>
        <p:nvPicPr>
          <p:cNvPr id="48" name="Espace réservé d’image 19" descr="Disposition des croquis de conception de site web sur une feuille blanche">
            <a:extLst>
              <a:ext uri="{FF2B5EF4-FFF2-40B4-BE49-F238E27FC236}">
                <a16:creationId xmlns:a16="http://schemas.microsoft.com/office/drawing/2014/main" id="{6D25AB81-B10A-BD11-E8FE-ECF8CB1B12F0}"/>
              </a:ext>
            </a:extLst>
          </p:cNvPr>
          <p:cNvPicPr>
            <a:picLocks noGrp="1" noChangeAspect="1"/>
          </p:cNvPicPr>
          <p:nvPr>
            <p:ph type="pic" sz="quarter" idx="47"/>
          </p:nvPr>
        </p:nvPicPr>
        <p:blipFill>
          <a:blip r:embed="rId3">
            <a:extLst>
              <a:ext uri="{28A0092B-C50C-407E-A947-70E740481C1C}">
                <a14:useLocalDpi xmlns:a14="http://schemas.microsoft.com/office/drawing/2010/main"/>
              </a:ext>
            </a:extLst>
          </a:blip>
          <a:srcRect/>
          <a:stretch/>
        </p:blipFill>
        <p:spPr>
          <a:blipFill>
            <a:blip r:embed="rId4"/>
            <a:stretch>
              <a:fillRect/>
            </a:stretch>
          </a:blipFill>
        </p:spPr>
      </p:pic>
      <p:pic>
        <p:nvPicPr>
          <p:cNvPr id="2" name="Image 1" descr="Une image contenant symbole, logo, Emblème, texte&#10;&#10;Le contenu généré par l’IA peut être incorrect.">
            <a:extLst>
              <a:ext uri="{FF2B5EF4-FFF2-40B4-BE49-F238E27FC236}">
                <a16:creationId xmlns:a16="http://schemas.microsoft.com/office/drawing/2014/main" id="{4BFBEB9B-385C-5038-5073-DEF10ED30476}"/>
              </a:ext>
            </a:extLst>
          </p:cNvPr>
          <p:cNvPicPr>
            <a:picLocks noChangeAspect="1"/>
          </p:cNvPicPr>
          <p:nvPr/>
        </p:nvPicPr>
        <p:blipFill>
          <a:blip r:embed="rId5"/>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478079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81171-9338-A544-3900-E05A45C449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D40707-A9A2-4421-CA40-AE7403E0DD8A}"/>
              </a:ext>
            </a:extLst>
          </p:cNvPr>
          <p:cNvSpPr>
            <a:spLocks noGrp="1"/>
          </p:cNvSpPr>
          <p:nvPr>
            <p:ph type="title"/>
          </p:nvPr>
        </p:nvSpPr>
        <p:spPr>
          <a:xfrm>
            <a:off x="270588" y="242596"/>
            <a:ext cx="5533053" cy="1567543"/>
          </a:xfrm>
        </p:spPr>
        <p:txBody>
          <a:bodyPr rtlCol="0"/>
          <a:lstStyle>
            <a:defPPr>
              <a:defRPr lang="fr-FR"/>
            </a:defPPr>
          </a:lstStyle>
          <a:p>
            <a:pPr rtl="0"/>
            <a:r>
              <a:rPr lang="fr-FR" dirty="0"/>
              <a:t> </a:t>
            </a:r>
            <a:r>
              <a:rPr lang="fr-FR" sz="3200" dirty="0"/>
              <a:t>Rapport entre Ordre public, tranquillité publique et fonction régulatrice de l’Etat</a:t>
            </a:r>
          </a:p>
        </p:txBody>
      </p:sp>
      <p:sp>
        <p:nvSpPr>
          <p:cNvPr id="3" name="Espace réservé du contenu 2">
            <a:extLst>
              <a:ext uri="{FF2B5EF4-FFF2-40B4-BE49-F238E27FC236}">
                <a16:creationId xmlns:a16="http://schemas.microsoft.com/office/drawing/2014/main" id="{F9B28462-58CB-5086-A69F-A87F0C1F5F15}"/>
              </a:ext>
            </a:extLst>
          </p:cNvPr>
          <p:cNvSpPr>
            <a:spLocks noGrp="1"/>
          </p:cNvSpPr>
          <p:nvPr>
            <p:ph sz="quarter" idx="16"/>
          </p:nvPr>
        </p:nvSpPr>
        <p:spPr>
          <a:xfrm>
            <a:off x="205273" y="1922106"/>
            <a:ext cx="6923315" cy="4351695"/>
          </a:xfrm>
        </p:spPr>
        <p:txBody>
          <a:bodyPr rtlCol="0">
            <a:normAutofit lnSpcReduction="10000"/>
          </a:bodyPr>
          <a:lstStyle>
            <a:defPPr>
              <a:defRPr lang="fr-FR"/>
            </a:defPPr>
          </a:lstStyle>
          <a:p>
            <a:pPr algn="just" rtl="0"/>
            <a:r>
              <a:rPr lang="fr-FR" dirty="0"/>
              <a:t>Classiquement, l’Ordre public s’entend comme les vocations de l’Etat à lutter contre la salubrité publique, à assurer la sécurité et tranquillité publiques, et à protéger les droits fondamentaux. S’intéressant plus à la tranquillité publique, </a:t>
            </a:r>
          </a:p>
          <a:p>
            <a:pPr algn="just" rtl="0"/>
            <a:r>
              <a:rPr lang="fr-FR" dirty="0"/>
              <a:t>La tranquillité publique veille à la jouissance paisible dans les espaces publics et privés, des droits fondamentaux sans atteinte à l’intégrité physique et de la protection de biens privés. Ce qui appelle l’appui règlementaire des politiques publiques. </a:t>
            </a:r>
          </a:p>
          <a:p>
            <a:pPr algn="just"/>
            <a:r>
              <a:rPr lang="fr-FR" dirty="0"/>
              <a:t> L’Etat dans ses missions de Garant de la souveraineté, assure la cohésion et paix sociale, mieux la tranquillité publique en limitant les libertés publiques par des mesures des polices administratives pour assurer l’ordre public.</a:t>
            </a:r>
          </a:p>
          <a:p>
            <a:pPr algn="just"/>
            <a:r>
              <a:rPr lang="fr-FR" dirty="0"/>
              <a:t> </a:t>
            </a:r>
          </a:p>
        </p:txBody>
      </p:sp>
      <p:pic>
        <p:nvPicPr>
          <p:cNvPr id="5" name="Espace réservé d’image 52" descr="Ampoules suspendues">
            <a:extLst>
              <a:ext uri="{FF2B5EF4-FFF2-40B4-BE49-F238E27FC236}">
                <a16:creationId xmlns:a16="http://schemas.microsoft.com/office/drawing/2014/main" id="{0DDE5FDA-57AE-57FF-66AA-D19B47EB16A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7277878" y="-4763"/>
            <a:ext cx="5135322"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A42444E5-6371-C7A8-B871-DFF9E3EF0F04}"/>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389320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44505-60A3-E818-BE62-4E4E6AD0DA08}"/>
            </a:ext>
          </a:extLst>
        </p:cNvPr>
        <p:cNvGrpSpPr/>
        <p:nvPr/>
      </p:nvGrpSpPr>
      <p:grpSpPr>
        <a:xfrm>
          <a:off x="0" y="0"/>
          <a:ext cx="0" cy="0"/>
          <a:chOff x="0" y="0"/>
          <a:chExt cx="0" cy="0"/>
        </a:xfrm>
      </p:grpSpPr>
      <p:sp>
        <p:nvSpPr>
          <p:cNvPr id="46" name="Titre 45">
            <a:extLst>
              <a:ext uri="{FF2B5EF4-FFF2-40B4-BE49-F238E27FC236}">
                <a16:creationId xmlns:a16="http://schemas.microsoft.com/office/drawing/2014/main" id="{20E906A0-829E-280C-F456-9AB252FA4BA0}"/>
              </a:ext>
            </a:extLst>
          </p:cNvPr>
          <p:cNvSpPr>
            <a:spLocks noGrp="1"/>
          </p:cNvSpPr>
          <p:nvPr>
            <p:ph type="title"/>
          </p:nvPr>
        </p:nvSpPr>
        <p:spPr>
          <a:xfrm>
            <a:off x="5943600" y="810491"/>
            <a:ext cx="6057900" cy="4488873"/>
          </a:xfrm>
        </p:spPr>
        <p:txBody>
          <a:bodyPr rtlCol="0"/>
          <a:lstStyle>
            <a:defPPr>
              <a:defRPr lang="fr-FR"/>
            </a:defPPr>
          </a:lstStyle>
          <a:p>
            <a:pPr algn="ctr"/>
            <a:br>
              <a:rPr lang="fr-FR" sz="2000" dirty="0"/>
            </a:br>
            <a:r>
              <a:rPr lang="fr-FR" sz="2000" dirty="0">
                <a:latin typeface="+mn-lt"/>
              </a:rPr>
              <a:t> L’ordre public  nécessite les mesures de police administrative réglementaire, qui peuvent au besoin restreindre les libertés fondamentales pour atteindre la tranquillité publique</a:t>
            </a:r>
            <a:r>
              <a:rPr lang="fr-FR" sz="1800" dirty="0">
                <a:effectLst/>
                <a:latin typeface="+mn-lt"/>
                <a:ea typeface="Aptos" panose="020B0004020202020204" pitchFamily="34" charset="0"/>
                <a:cs typeface="Times New Roman" panose="02020603050405020304" pitchFamily="18" charset="0"/>
              </a:rPr>
              <a:t>.</a:t>
            </a:r>
            <a:br>
              <a:rPr lang="fr-FR" sz="1800" dirty="0">
                <a:effectLst/>
                <a:latin typeface="+mn-lt"/>
                <a:ea typeface="Aptos" panose="020B0004020202020204" pitchFamily="34" charset="0"/>
                <a:cs typeface="Times New Roman" panose="02020603050405020304" pitchFamily="18" charset="0"/>
              </a:rPr>
            </a:br>
            <a:endParaRPr lang="fr-FR" sz="2000" dirty="0">
              <a:latin typeface="+mn-lt"/>
            </a:endParaRPr>
          </a:p>
        </p:txBody>
      </p:sp>
      <p:sp>
        <p:nvSpPr>
          <p:cNvPr id="19" name="Espace réservé du texte 18">
            <a:extLst>
              <a:ext uri="{FF2B5EF4-FFF2-40B4-BE49-F238E27FC236}">
                <a16:creationId xmlns:a16="http://schemas.microsoft.com/office/drawing/2014/main" id="{77A26BED-EA67-E1CD-2187-A00C5083F4B6}"/>
              </a:ext>
            </a:extLst>
          </p:cNvPr>
          <p:cNvSpPr>
            <a:spLocks noGrp="1"/>
          </p:cNvSpPr>
          <p:nvPr>
            <p:ph type="body" sz="quarter" idx="28"/>
          </p:nvPr>
        </p:nvSpPr>
        <p:spPr>
          <a:xfrm>
            <a:off x="1665400" y="2602816"/>
            <a:ext cx="2878282" cy="1913200"/>
          </a:xfrm>
        </p:spPr>
        <p:txBody>
          <a:bodyPr rtlCol="0"/>
          <a:lstStyle>
            <a:defPPr>
              <a:defRPr lang="fr-FR"/>
            </a:defPPr>
          </a:lstStyle>
          <a:p>
            <a:pPr rtl="0"/>
            <a:r>
              <a:rPr lang="fr-FR" dirty="0"/>
              <a:t>Rapport entre ordre public, tranquillité publique et missions de l’ETAT</a:t>
            </a:r>
          </a:p>
          <a:p>
            <a:pPr rtl="0"/>
            <a:endParaRPr lang="fr-FR" dirty="0"/>
          </a:p>
        </p:txBody>
      </p:sp>
      <p:pic>
        <p:nvPicPr>
          <p:cNvPr id="48" name="Espace réservé d’image 19" descr="Disposition des croquis de conception de site web sur une feuille blanche">
            <a:extLst>
              <a:ext uri="{FF2B5EF4-FFF2-40B4-BE49-F238E27FC236}">
                <a16:creationId xmlns:a16="http://schemas.microsoft.com/office/drawing/2014/main" id="{EBBBAD69-DF95-1504-3FF5-C00285D088C1}"/>
              </a:ext>
            </a:extLst>
          </p:cNvPr>
          <p:cNvPicPr>
            <a:picLocks noGrp="1" noChangeAspect="1"/>
          </p:cNvPicPr>
          <p:nvPr>
            <p:ph type="pic" sz="quarter" idx="47"/>
          </p:nvPr>
        </p:nvPicPr>
        <p:blipFill>
          <a:blip r:embed="rId3">
            <a:extLst>
              <a:ext uri="{28A0092B-C50C-407E-A947-70E740481C1C}">
                <a14:useLocalDpi xmlns:a14="http://schemas.microsoft.com/office/drawing/2010/main"/>
              </a:ext>
            </a:extLst>
          </a:blip>
          <a:srcRect/>
          <a:stretch/>
        </p:blipFill>
        <p:spPr>
          <a:blipFill>
            <a:blip r:embed="rId4"/>
            <a:stretch>
              <a:fillRect/>
            </a:stretch>
          </a:blipFill>
        </p:spPr>
      </p:pic>
      <p:pic>
        <p:nvPicPr>
          <p:cNvPr id="2" name="Image 1" descr="Une image contenant symbole, logo, Emblème, texte&#10;&#10;Le contenu généré par l’IA peut être incorrect.">
            <a:extLst>
              <a:ext uri="{FF2B5EF4-FFF2-40B4-BE49-F238E27FC236}">
                <a16:creationId xmlns:a16="http://schemas.microsoft.com/office/drawing/2014/main" id="{AA2385E8-1034-2E00-7FD0-DB43FFA19B3B}"/>
              </a:ext>
            </a:extLst>
          </p:cNvPr>
          <p:cNvPicPr>
            <a:picLocks noChangeAspect="1"/>
          </p:cNvPicPr>
          <p:nvPr/>
        </p:nvPicPr>
        <p:blipFill>
          <a:blip r:embed="rId5"/>
          <a:stretch>
            <a:fillRect/>
          </a:stretch>
        </p:blipFill>
        <p:spPr>
          <a:xfrm>
            <a:off x="11094308" y="-4763"/>
            <a:ext cx="1097692" cy="936253"/>
          </a:xfrm>
          <a:prstGeom prst="rect">
            <a:avLst/>
          </a:prstGeom>
        </p:spPr>
      </p:pic>
    </p:spTree>
    <p:extLst>
      <p:ext uri="{BB962C8B-B14F-4D97-AF65-F5344CB8AC3E}">
        <p14:creationId xmlns:p14="http://schemas.microsoft.com/office/powerpoint/2010/main" val="3056736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B5DA-2AF2-2E03-F500-514DAC9C9970}"/>
            </a:ext>
          </a:extLst>
        </p:cNvPr>
        <p:cNvGrpSpPr/>
        <p:nvPr/>
      </p:nvGrpSpPr>
      <p:grpSpPr>
        <a:xfrm>
          <a:off x="0" y="0"/>
          <a:ext cx="0" cy="0"/>
          <a:chOff x="0" y="0"/>
          <a:chExt cx="0" cy="0"/>
        </a:xfrm>
      </p:grpSpPr>
      <p:sp>
        <p:nvSpPr>
          <p:cNvPr id="46" name="Titre 45">
            <a:extLst>
              <a:ext uri="{FF2B5EF4-FFF2-40B4-BE49-F238E27FC236}">
                <a16:creationId xmlns:a16="http://schemas.microsoft.com/office/drawing/2014/main" id="{86D18CDD-AB32-5F58-6B81-FEA27F44B80D}"/>
              </a:ext>
            </a:extLst>
          </p:cNvPr>
          <p:cNvSpPr>
            <a:spLocks noGrp="1"/>
          </p:cNvSpPr>
          <p:nvPr>
            <p:ph type="title"/>
          </p:nvPr>
        </p:nvSpPr>
        <p:spPr>
          <a:xfrm>
            <a:off x="5943600" y="1866122"/>
            <a:ext cx="6057900" cy="3433242"/>
          </a:xfrm>
        </p:spPr>
        <p:txBody>
          <a:bodyPr rtlCol="0"/>
          <a:lstStyle>
            <a:defPPr>
              <a:defRPr lang="fr-FR"/>
            </a:defPPr>
          </a:lstStyle>
          <a:p>
            <a:pPr algn="ctr"/>
            <a:br>
              <a:rPr lang="fr-FR" sz="2000" dirty="0"/>
            </a:br>
            <a:r>
              <a:rPr lang="fr-FR" sz="2000" dirty="0"/>
              <a:t> </a:t>
            </a:r>
            <a:r>
              <a:rPr lang="fr-FR" sz="2000" dirty="0">
                <a:latin typeface="+mn-lt"/>
              </a:rPr>
              <a:t>L’Etat encadre par la règlementation, l’ordre public pour atteindre la tranquillité publique. </a:t>
            </a:r>
            <a:br>
              <a:rPr lang="fr-FR" sz="2000" dirty="0">
                <a:latin typeface="+mn-lt"/>
              </a:rPr>
            </a:br>
            <a:br>
              <a:rPr lang="fr-FR" sz="2000" dirty="0">
                <a:latin typeface="+mn-lt"/>
              </a:rPr>
            </a:br>
            <a:r>
              <a:rPr lang="fr-FR" sz="2000" dirty="0">
                <a:latin typeface="+mn-lt"/>
              </a:rPr>
              <a:t>Autrement, la liberté de circuler est un droit fondamental, encadré par les pouvoirs publics, en veillant à ce que ce droit respecte l’ordre public et serve à la tranquillité publique.</a:t>
            </a:r>
            <a:br>
              <a:rPr lang="fr-FR" sz="2000" dirty="0">
                <a:latin typeface="+mn-lt"/>
              </a:rPr>
            </a:br>
            <a:br>
              <a:rPr lang="fr-FR" sz="2000" dirty="0">
                <a:latin typeface="+mn-lt"/>
                <a:ea typeface="Aptos" panose="020B0004020202020204" pitchFamily="34" charset="0"/>
                <a:cs typeface="Times New Roman" panose="02020603050405020304" pitchFamily="18" charset="0"/>
              </a:rPr>
            </a:br>
            <a:endParaRPr lang="fr-FR" sz="2000" dirty="0">
              <a:latin typeface="+mn-lt"/>
            </a:endParaRPr>
          </a:p>
        </p:txBody>
      </p:sp>
      <p:sp>
        <p:nvSpPr>
          <p:cNvPr id="19" name="Espace réservé du texte 18">
            <a:extLst>
              <a:ext uri="{FF2B5EF4-FFF2-40B4-BE49-F238E27FC236}">
                <a16:creationId xmlns:a16="http://schemas.microsoft.com/office/drawing/2014/main" id="{066DD496-46EB-10A3-E549-13EEC8EFC510}"/>
              </a:ext>
            </a:extLst>
          </p:cNvPr>
          <p:cNvSpPr>
            <a:spLocks noGrp="1"/>
          </p:cNvSpPr>
          <p:nvPr>
            <p:ph type="body" sz="quarter" idx="28"/>
          </p:nvPr>
        </p:nvSpPr>
        <p:spPr>
          <a:xfrm>
            <a:off x="1665400" y="2602816"/>
            <a:ext cx="2878282" cy="1913200"/>
          </a:xfrm>
        </p:spPr>
        <p:txBody>
          <a:bodyPr rtlCol="0"/>
          <a:lstStyle>
            <a:defPPr>
              <a:defRPr lang="fr-FR"/>
            </a:defPPr>
          </a:lstStyle>
          <a:p>
            <a:pPr rtl="0"/>
            <a:r>
              <a:rPr lang="fr-FR" dirty="0"/>
              <a:t>Rapport entre ordre public, tranquillité publique et missions de l’ETAT</a:t>
            </a:r>
          </a:p>
          <a:p>
            <a:pPr rtl="0"/>
            <a:endParaRPr lang="fr-FR" dirty="0"/>
          </a:p>
        </p:txBody>
      </p:sp>
      <p:pic>
        <p:nvPicPr>
          <p:cNvPr id="48" name="Espace réservé d’image 19" descr="Disposition des croquis de conception de site web sur une feuille blanche">
            <a:extLst>
              <a:ext uri="{FF2B5EF4-FFF2-40B4-BE49-F238E27FC236}">
                <a16:creationId xmlns:a16="http://schemas.microsoft.com/office/drawing/2014/main" id="{C76078DC-326A-2897-DE6C-81A927D8BC59}"/>
              </a:ext>
            </a:extLst>
          </p:cNvPr>
          <p:cNvPicPr>
            <a:picLocks noGrp="1" noChangeAspect="1"/>
          </p:cNvPicPr>
          <p:nvPr>
            <p:ph type="pic" sz="quarter" idx="47"/>
          </p:nvPr>
        </p:nvPicPr>
        <p:blipFill>
          <a:blip r:embed="rId3">
            <a:extLst>
              <a:ext uri="{28A0092B-C50C-407E-A947-70E740481C1C}">
                <a14:useLocalDpi xmlns:a14="http://schemas.microsoft.com/office/drawing/2010/main"/>
              </a:ext>
            </a:extLst>
          </a:blip>
          <a:srcRect/>
          <a:stretch/>
        </p:blipFill>
        <p:spPr>
          <a:blipFill>
            <a:blip r:embed="rId4"/>
            <a:stretch>
              <a:fillRect/>
            </a:stretch>
          </a:blipFill>
        </p:spPr>
      </p:pic>
      <p:pic>
        <p:nvPicPr>
          <p:cNvPr id="2" name="Image 1" descr="Une image contenant symbole, logo, Emblème, texte&#10;&#10;Le contenu généré par l’IA peut être incorrect.">
            <a:extLst>
              <a:ext uri="{FF2B5EF4-FFF2-40B4-BE49-F238E27FC236}">
                <a16:creationId xmlns:a16="http://schemas.microsoft.com/office/drawing/2014/main" id="{633C4665-2A03-EFE2-C857-E0E7ABF731DE}"/>
              </a:ext>
            </a:extLst>
          </p:cNvPr>
          <p:cNvPicPr>
            <a:picLocks noChangeAspect="1"/>
          </p:cNvPicPr>
          <p:nvPr/>
        </p:nvPicPr>
        <p:blipFill>
          <a:blip r:embed="rId5"/>
          <a:stretch>
            <a:fillRect/>
          </a:stretch>
        </p:blipFill>
        <p:spPr>
          <a:xfrm>
            <a:off x="11094308" y="-4763"/>
            <a:ext cx="1097692" cy="936253"/>
          </a:xfrm>
          <a:prstGeom prst="rect">
            <a:avLst/>
          </a:prstGeom>
        </p:spPr>
      </p:pic>
    </p:spTree>
    <p:extLst>
      <p:ext uri="{BB962C8B-B14F-4D97-AF65-F5344CB8AC3E}">
        <p14:creationId xmlns:p14="http://schemas.microsoft.com/office/powerpoint/2010/main" val="4156725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2A871D-B15E-C971-7C85-0AF173E38781}"/>
              </a:ext>
            </a:extLst>
          </p:cNvPr>
          <p:cNvSpPr>
            <a:spLocks noGrp="1"/>
          </p:cNvSpPr>
          <p:nvPr>
            <p:ph type="title"/>
          </p:nvPr>
        </p:nvSpPr>
        <p:spPr>
          <a:xfrm>
            <a:off x="575310" y="1045029"/>
            <a:ext cx="5228331" cy="1587126"/>
          </a:xfrm>
        </p:spPr>
        <p:txBody>
          <a:bodyPr rtlCol="0"/>
          <a:lstStyle>
            <a:defPPr>
              <a:defRPr lang="fr-FR"/>
            </a:defPPr>
          </a:lstStyle>
          <a:p>
            <a:pPr rtl="0"/>
            <a:r>
              <a:rPr lang="fr-FR" dirty="0"/>
              <a:t> </a:t>
            </a:r>
            <a:r>
              <a:rPr lang="fr-FR" sz="3200" dirty="0"/>
              <a:t>Les missions des agents de la police routières</a:t>
            </a:r>
          </a:p>
        </p:txBody>
      </p:sp>
      <p:sp>
        <p:nvSpPr>
          <p:cNvPr id="3" name="Espace réservé du contenu 2">
            <a:extLst>
              <a:ext uri="{FF2B5EF4-FFF2-40B4-BE49-F238E27FC236}">
                <a16:creationId xmlns:a16="http://schemas.microsoft.com/office/drawing/2014/main" id="{34F2E863-4A4C-76FE-444A-083F93043389}"/>
              </a:ext>
            </a:extLst>
          </p:cNvPr>
          <p:cNvSpPr>
            <a:spLocks noGrp="1"/>
          </p:cNvSpPr>
          <p:nvPr>
            <p:ph sz="quarter" idx="16"/>
          </p:nvPr>
        </p:nvSpPr>
        <p:spPr>
          <a:xfrm>
            <a:off x="593725" y="3279775"/>
            <a:ext cx="5620463" cy="2994025"/>
          </a:xfrm>
        </p:spPr>
        <p:txBody>
          <a:bodyPr rtlCol="0">
            <a:normAutofit/>
          </a:bodyPr>
          <a:lstStyle>
            <a:defPPr>
              <a:defRPr lang="fr-FR"/>
            </a:defPPr>
          </a:lstStyle>
          <a:p>
            <a:pPr algn="just" rtl="0"/>
            <a:r>
              <a:rPr lang="fr-FR" dirty="0"/>
              <a:t>En dehors des missions ordinaires reconnues à tout agent de carrière de la police nationale telles que définies dans la loi, les agents de la police routière sont des véritables acteurs de l’ordre public en ce qu’ils assurent la sécurité et tranquillité publique d’une part, en veillant au respect du code de la route, faisant exécuter les amendes transactionnelles s’il échet, et d’autre part en travaillant à la promotion des droit fondamentaux.</a:t>
            </a:r>
          </a:p>
          <a:p>
            <a:pPr algn="just" rtl="0"/>
            <a:endParaRPr lang="fr-FR" dirty="0"/>
          </a:p>
        </p:txBody>
      </p:sp>
      <p:pic>
        <p:nvPicPr>
          <p:cNvPr id="5" name="Espace réservé d’image 52" descr="Ampoules suspendues">
            <a:extLst>
              <a:ext uri="{FF2B5EF4-FFF2-40B4-BE49-F238E27FC236}">
                <a16:creationId xmlns:a16="http://schemas.microsoft.com/office/drawing/2014/main" id="{F2B2501C-600C-11B3-1ECD-912D988906A5}"/>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6294975" y="-4763"/>
            <a:ext cx="6118225"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1B1A1D05-D0DD-78AB-441A-977B54A061EB}"/>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98364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AB006-DD30-FA3C-D9E2-FA3F45A724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713197-A496-C2EA-092D-77AFACE83D06}"/>
              </a:ext>
            </a:extLst>
          </p:cNvPr>
          <p:cNvSpPr>
            <a:spLocks noGrp="1"/>
          </p:cNvSpPr>
          <p:nvPr>
            <p:ph type="title"/>
          </p:nvPr>
        </p:nvSpPr>
        <p:spPr>
          <a:xfrm>
            <a:off x="575310" y="1045029"/>
            <a:ext cx="5228331" cy="1587126"/>
          </a:xfrm>
        </p:spPr>
        <p:txBody>
          <a:bodyPr rtlCol="0"/>
          <a:lstStyle>
            <a:defPPr>
              <a:defRPr lang="fr-FR"/>
            </a:defPPr>
          </a:lstStyle>
          <a:p>
            <a:pPr rtl="0"/>
            <a:r>
              <a:rPr lang="fr-FR" sz="3200" dirty="0"/>
              <a:t>Les missions des agents de la police routières (suite)</a:t>
            </a:r>
          </a:p>
        </p:txBody>
      </p:sp>
      <p:sp>
        <p:nvSpPr>
          <p:cNvPr id="3" name="Espace réservé du contenu 2">
            <a:extLst>
              <a:ext uri="{FF2B5EF4-FFF2-40B4-BE49-F238E27FC236}">
                <a16:creationId xmlns:a16="http://schemas.microsoft.com/office/drawing/2014/main" id="{AFB866A5-74E2-0CFE-ED39-FBADBE04251C}"/>
              </a:ext>
            </a:extLst>
          </p:cNvPr>
          <p:cNvSpPr>
            <a:spLocks noGrp="1"/>
          </p:cNvSpPr>
          <p:nvPr>
            <p:ph sz="quarter" idx="16"/>
          </p:nvPr>
        </p:nvSpPr>
        <p:spPr>
          <a:xfrm>
            <a:off x="298581" y="3279775"/>
            <a:ext cx="5915608" cy="2994025"/>
          </a:xfrm>
        </p:spPr>
        <p:txBody>
          <a:bodyPr rtlCol="0">
            <a:normAutofit/>
          </a:bodyPr>
          <a:lstStyle>
            <a:defPPr>
              <a:defRPr lang="fr-FR"/>
            </a:defPPr>
          </a:lstStyle>
          <a:p>
            <a:pPr algn="just" rtl="0"/>
            <a:r>
              <a:rPr lang="fr-FR" dirty="0"/>
              <a:t>Par ailleurs, dans la pratique, les agents de la Police routière plutôt que de ne veiller qu’au maintien de l’ordre public, en utilisant les mesures </a:t>
            </a:r>
            <a:r>
              <a:rPr lang="fr-FR" sz="1900" dirty="0"/>
              <a:t>des polices administratives prévues dans l’ Arrêté interministériel du 22 Août 2012 portant fixation des taux des droits et taxes à percevoir à l’initiative de la police nationale</a:t>
            </a:r>
            <a:r>
              <a:rPr lang="fr-FR" dirty="0"/>
              <a:t>, voué aux amendes transactionnelles (4), ils utilisent les garanties de la police administratives pour les fins autres que la quête de la tranquillité publique (5).</a:t>
            </a:r>
          </a:p>
          <a:p>
            <a:pPr algn="just" rtl="0"/>
            <a:endParaRPr lang="fr-FR" dirty="0"/>
          </a:p>
        </p:txBody>
      </p:sp>
      <p:pic>
        <p:nvPicPr>
          <p:cNvPr id="5" name="Espace réservé d’image 52" descr="Ampoules suspendues">
            <a:extLst>
              <a:ext uri="{FF2B5EF4-FFF2-40B4-BE49-F238E27FC236}">
                <a16:creationId xmlns:a16="http://schemas.microsoft.com/office/drawing/2014/main" id="{7A858F17-A855-CCD5-746D-2A4FA91155AC}"/>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6294975" y="-4763"/>
            <a:ext cx="6118225"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FE9B918B-BC1F-14B6-06A0-70161FAEA0E9}"/>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166882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re 55">
            <a:extLst>
              <a:ext uri="{FF2B5EF4-FFF2-40B4-BE49-F238E27FC236}">
                <a16:creationId xmlns:a16="http://schemas.microsoft.com/office/drawing/2014/main" id="{19576725-5FD5-0E5D-4FD3-2E35020D8306}"/>
              </a:ext>
            </a:extLst>
          </p:cNvPr>
          <p:cNvSpPr>
            <a:spLocks noGrp="1"/>
          </p:cNvSpPr>
          <p:nvPr>
            <p:ph type="title"/>
          </p:nvPr>
        </p:nvSpPr>
        <p:spPr>
          <a:xfrm>
            <a:off x="538479" y="629920"/>
            <a:ext cx="10869449" cy="2509520"/>
          </a:xfrm>
        </p:spPr>
        <p:txBody>
          <a:bodyPr rtlCol="0"/>
          <a:lstStyle>
            <a:defPPr>
              <a:defRPr lang="fr-FR"/>
            </a:defPPr>
          </a:lstStyle>
          <a:p>
            <a:pPr algn="ctr" rtl="0"/>
            <a:r>
              <a:rPr lang="fr-FR" sz="2800" dirty="0"/>
              <a:t>4. Amendes transactionnelles à la police de circulation routière</a:t>
            </a:r>
            <a:br>
              <a:rPr lang="fr-FR" sz="2800" dirty="0"/>
            </a:br>
            <a:br>
              <a:rPr lang="fr-FR" sz="2800" dirty="0"/>
            </a:br>
            <a:r>
              <a:rPr lang="fr-FR" sz="1600" dirty="0"/>
              <a:t>Arrêté interministériel n°001/CAB/MIN/INTERSECDAC/2012 et n°CAB/MIN/Finances/2012/535 du 22 Août 2012 portant fixation des taux des droits et taxes à percevoir à l’initiative de la police nationale</a:t>
            </a:r>
          </a:p>
        </p:txBody>
      </p:sp>
      <p:pic>
        <p:nvPicPr>
          <p:cNvPr id="105" name="Espace réservé d’image 104">
            <a:extLst>
              <a:ext uri="{FF2B5EF4-FFF2-40B4-BE49-F238E27FC236}">
                <a16:creationId xmlns:a16="http://schemas.microsoft.com/office/drawing/2014/main" id="{57158F0D-ABAB-F883-0EB2-0F2E0CFCD3E1}"/>
              </a:ext>
            </a:extLst>
          </p:cNvPr>
          <p:cNvPicPr>
            <a:picLocks noGrp="1" noChangeAspect="1"/>
          </p:cNvPicPr>
          <p:nvPr>
            <p:ph type="pic" sz="quarter" idx="72"/>
          </p:nvPr>
        </p:nvPicPr>
        <p:blipFill>
          <a:blip r:embed="rId3"/>
          <a:srcRect l="25727" r="25727"/>
          <a:stretch/>
        </p:blipFill>
        <p:spPr>
          <a:xfrm>
            <a:off x="6421120" y="3098801"/>
            <a:ext cx="1470164" cy="1560485"/>
          </a:xfrm>
        </p:spPr>
      </p:pic>
      <p:pic>
        <p:nvPicPr>
          <p:cNvPr id="100" name="Espace réservé d’image 99">
            <a:extLst>
              <a:ext uri="{FF2B5EF4-FFF2-40B4-BE49-F238E27FC236}">
                <a16:creationId xmlns:a16="http://schemas.microsoft.com/office/drawing/2014/main" id="{37FE76F6-4FBA-F449-AE44-D65A490DB65E}"/>
              </a:ext>
            </a:extLst>
          </p:cNvPr>
          <p:cNvPicPr>
            <a:picLocks noGrp="1" noChangeAspect="1"/>
          </p:cNvPicPr>
          <p:nvPr>
            <p:ph type="pic" sz="quarter" idx="73"/>
          </p:nvPr>
        </p:nvPicPr>
        <p:blipFill>
          <a:blip r:embed="rId4"/>
          <a:srcRect l="25808" r="25808"/>
          <a:stretch/>
        </p:blipFill>
        <p:spPr>
          <a:xfrm>
            <a:off x="522497" y="5061970"/>
            <a:ext cx="1614664" cy="1357920"/>
          </a:xfrm>
        </p:spPr>
      </p:pic>
      <p:pic>
        <p:nvPicPr>
          <p:cNvPr id="95" name="Espace réservé d’image 94">
            <a:extLst>
              <a:ext uri="{FF2B5EF4-FFF2-40B4-BE49-F238E27FC236}">
                <a16:creationId xmlns:a16="http://schemas.microsoft.com/office/drawing/2014/main" id="{3D93F4F3-0B04-F25C-A1AD-C630AB4ACC69}"/>
              </a:ext>
            </a:extLst>
          </p:cNvPr>
          <p:cNvPicPr>
            <a:picLocks noGrp="1" noChangeAspect="1"/>
          </p:cNvPicPr>
          <p:nvPr>
            <p:ph type="pic" sz="quarter" idx="74"/>
          </p:nvPr>
        </p:nvPicPr>
        <p:blipFill>
          <a:blip r:embed="rId5"/>
          <a:srcRect l="17474" r="17474"/>
          <a:stretch/>
        </p:blipFill>
        <p:spPr>
          <a:xfrm>
            <a:off x="538479" y="3139440"/>
            <a:ext cx="1582701" cy="1666240"/>
          </a:xfrm>
        </p:spPr>
      </p:pic>
      <p:pic>
        <p:nvPicPr>
          <p:cNvPr id="91" name="Espace réservé d’image 90">
            <a:extLst>
              <a:ext uri="{FF2B5EF4-FFF2-40B4-BE49-F238E27FC236}">
                <a16:creationId xmlns:a16="http://schemas.microsoft.com/office/drawing/2014/main" id="{5EC983C0-CBA5-F57C-BEFF-513C6820D1B5}"/>
              </a:ext>
            </a:extLst>
          </p:cNvPr>
          <p:cNvPicPr>
            <a:picLocks noGrp="1" noChangeAspect="1"/>
          </p:cNvPicPr>
          <p:nvPr>
            <p:ph type="pic" sz="quarter" idx="75"/>
          </p:nvPr>
        </p:nvPicPr>
        <p:blipFill>
          <a:blip r:embed="rId6"/>
          <a:srcRect l="21252" r="21252"/>
          <a:stretch/>
        </p:blipFill>
        <p:spPr>
          <a:xfrm>
            <a:off x="6421120" y="5146966"/>
            <a:ext cx="1614664" cy="1407842"/>
          </a:xfrm>
        </p:spPr>
      </p:pic>
      <p:sp>
        <p:nvSpPr>
          <p:cNvPr id="140" name="Espace réservé du texte 139">
            <a:extLst>
              <a:ext uri="{FF2B5EF4-FFF2-40B4-BE49-F238E27FC236}">
                <a16:creationId xmlns:a16="http://schemas.microsoft.com/office/drawing/2014/main" id="{2528F54A-A46A-9326-2193-943237532FCE}"/>
              </a:ext>
            </a:extLst>
          </p:cNvPr>
          <p:cNvSpPr>
            <a:spLocks noGrp="1"/>
          </p:cNvSpPr>
          <p:nvPr>
            <p:ph type="body" sz="quarter" idx="67"/>
          </p:nvPr>
        </p:nvSpPr>
        <p:spPr>
          <a:xfrm>
            <a:off x="8544560" y="5369449"/>
            <a:ext cx="2867091" cy="506399"/>
          </a:xfrm>
        </p:spPr>
        <p:txBody>
          <a:bodyPr rtlCol="0"/>
          <a:lstStyle>
            <a:defPPr>
              <a:defRPr lang="fr-FR"/>
            </a:defPPr>
          </a:lstStyle>
          <a:p>
            <a:pPr rtl="0"/>
            <a:r>
              <a:rPr lang="fr-FR" dirty="0"/>
              <a:t>Arrêt ou stationnement interdit: 20 à 35$</a:t>
            </a:r>
          </a:p>
        </p:txBody>
      </p:sp>
      <p:sp>
        <p:nvSpPr>
          <p:cNvPr id="104" name="Espace réservé du texte 103">
            <a:extLst>
              <a:ext uri="{FF2B5EF4-FFF2-40B4-BE49-F238E27FC236}">
                <a16:creationId xmlns:a16="http://schemas.microsoft.com/office/drawing/2014/main" id="{518FD4E8-9A30-D19A-0CE1-E025FDE22A18}"/>
              </a:ext>
            </a:extLst>
          </p:cNvPr>
          <p:cNvSpPr>
            <a:spLocks noGrp="1"/>
          </p:cNvSpPr>
          <p:nvPr>
            <p:ph type="body" sz="quarter" idx="68"/>
          </p:nvPr>
        </p:nvSpPr>
        <p:spPr/>
        <p:txBody>
          <a:bodyPr rtlCol="0"/>
          <a:lstStyle>
            <a:defPPr>
              <a:defRPr lang="fr-FR"/>
            </a:defPPr>
          </a:lstStyle>
          <a:p>
            <a:pPr rtl="0"/>
            <a:endParaRPr lang="fr-FR" dirty="0"/>
          </a:p>
          <a:p>
            <a:pPr rtl="0"/>
            <a:endParaRPr lang="fr-FR" altLang="zh-CN" dirty="0"/>
          </a:p>
        </p:txBody>
      </p:sp>
      <p:sp>
        <p:nvSpPr>
          <p:cNvPr id="42" name="Espace réservé du numéro de diapositive 13">
            <a:extLst>
              <a:ext uri="{FF2B5EF4-FFF2-40B4-BE49-F238E27FC236}">
                <a16:creationId xmlns:a16="http://schemas.microsoft.com/office/drawing/2014/main" id="{F8EEF7F7-F511-EC83-1C7D-AE1F07EB4551}"/>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30</a:t>
            </a:fld>
            <a:endParaRPr kumimoji="0" lang="fr-FR" altLang="zh-CN" sz="1200" u="none" strike="noStrike" kern="1200" cap="none" spc="0" normalizeH="0" baseline="0" dirty="0">
              <a:ln>
                <a:noFill/>
              </a:ln>
              <a:solidFill>
                <a:schemeClr val="bg1"/>
              </a:solidFill>
              <a:effectLst/>
              <a:uLnTx/>
              <a:uFillTx/>
            </a:endParaRPr>
          </a:p>
        </p:txBody>
      </p:sp>
      <p:sp>
        <p:nvSpPr>
          <p:cNvPr id="43" name="ZoneTexte 42">
            <a:extLst>
              <a:ext uri="{FF2B5EF4-FFF2-40B4-BE49-F238E27FC236}">
                <a16:creationId xmlns:a16="http://schemas.microsoft.com/office/drawing/2014/main" id="{EC017B6E-A90F-55A5-F5B7-E5C8B9E7FE85}"/>
              </a:ext>
            </a:extLst>
          </p:cNvPr>
          <p:cNvSpPr txBox="1"/>
          <p:nvPr/>
        </p:nvSpPr>
        <p:spPr>
          <a:xfrm>
            <a:off x="2265680" y="3627120"/>
            <a:ext cx="4307840" cy="646331"/>
          </a:xfrm>
          <a:prstGeom prst="rect">
            <a:avLst/>
          </a:prstGeom>
        </p:spPr>
        <p:txBody>
          <a:bodyPr wrap="square" rtlCol="0">
            <a:spAutoFit/>
          </a:bodyPr>
          <a:lstStyle/>
          <a:p>
            <a:pPr marL="0" indent="0" algn="ctr">
              <a:lnSpc>
                <a:spcPct val="100000"/>
              </a:lnSpc>
              <a:spcBef>
                <a:spcPts val="0"/>
              </a:spcBef>
              <a:buFontTx/>
              <a:buNone/>
            </a:pPr>
            <a:r>
              <a:rPr lang="fr-FR" sz="1800" dirty="0">
                <a:solidFill>
                  <a:prstClr val="white"/>
                </a:solidFill>
                <a:latin typeface="Posterama" panose="020B0504020200020000" pitchFamily="34" charset="0"/>
                <a:ea typeface="微软雅黑"/>
                <a:cs typeface="Posterama" panose="020B0504020200020000" pitchFamily="34" charset="0"/>
              </a:rPr>
              <a:t>Accélération par conducteur sur le point d’être dépassé : 30 à 50$</a:t>
            </a:r>
          </a:p>
        </p:txBody>
      </p:sp>
      <p:sp>
        <p:nvSpPr>
          <p:cNvPr id="44" name="ZoneTexte 43">
            <a:extLst>
              <a:ext uri="{FF2B5EF4-FFF2-40B4-BE49-F238E27FC236}">
                <a16:creationId xmlns:a16="http://schemas.microsoft.com/office/drawing/2014/main" id="{5672EF3D-78BF-8478-1F8B-279FF94E7C6E}"/>
              </a:ext>
            </a:extLst>
          </p:cNvPr>
          <p:cNvSpPr txBox="1"/>
          <p:nvPr/>
        </p:nvSpPr>
        <p:spPr>
          <a:xfrm>
            <a:off x="8035784" y="3627120"/>
            <a:ext cx="3861576" cy="923330"/>
          </a:xfrm>
          <a:prstGeom prst="rect">
            <a:avLst/>
          </a:prstGeom>
        </p:spPr>
        <p:txBody>
          <a:bodyPr wrap="square" rtlCol="0">
            <a:spAutoFit/>
          </a:bodyPr>
          <a:lstStyle/>
          <a:p>
            <a:pPr marL="0" indent="0" algn="ctr">
              <a:lnSpc>
                <a:spcPct val="100000"/>
              </a:lnSpc>
              <a:spcBef>
                <a:spcPts val="0"/>
              </a:spcBef>
              <a:buFontTx/>
              <a:buNone/>
            </a:pPr>
            <a:r>
              <a:rPr lang="fr-FR" sz="1800" dirty="0">
                <a:solidFill>
                  <a:prstClr val="white"/>
                </a:solidFill>
                <a:latin typeface="Posterama" panose="020B0504020200020000" pitchFamily="34" charset="0"/>
                <a:ea typeface="微软雅黑"/>
                <a:cs typeface="Posterama" panose="020B0504020200020000" pitchFamily="34" charset="0"/>
              </a:rPr>
              <a:t>Défaut de casque de protection pour les conducteurs des motos et des passagers: 20 à 35$</a:t>
            </a:r>
          </a:p>
        </p:txBody>
      </p:sp>
      <p:sp>
        <p:nvSpPr>
          <p:cNvPr id="45" name="ZoneTexte 44">
            <a:extLst>
              <a:ext uri="{FF2B5EF4-FFF2-40B4-BE49-F238E27FC236}">
                <a16:creationId xmlns:a16="http://schemas.microsoft.com/office/drawing/2014/main" id="{C625A068-93F3-E980-731B-B3CAF0A31C40}"/>
              </a:ext>
            </a:extLst>
          </p:cNvPr>
          <p:cNvSpPr txBox="1"/>
          <p:nvPr/>
        </p:nvSpPr>
        <p:spPr>
          <a:xfrm>
            <a:off x="2645937" y="5252720"/>
            <a:ext cx="3691347" cy="923330"/>
          </a:xfrm>
          <a:prstGeom prst="rect">
            <a:avLst/>
          </a:prstGeom>
        </p:spPr>
        <p:txBody>
          <a:bodyPr wrap="square" rtlCol="0">
            <a:spAutoFit/>
          </a:bodyPr>
          <a:lstStyle/>
          <a:p>
            <a:pPr marL="0" indent="0" algn="ctr">
              <a:lnSpc>
                <a:spcPct val="100000"/>
              </a:lnSpc>
              <a:spcBef>
                <a:spcPts val="0"/>
              </a:spcBef>
              <a:buFontTx/>
              <a:buNone/>
            </a:pPr>
            <a:r>
              <a:rPr lang="fr-FR" sz="1800" dirty="0">
                <a:solidFill>
                  <a:prstClr val="white"/>
                </a:solidFill>
                <a:latin typeface="Posterama" panose="020B0504020200020000" pitchFamily="34" charset="0"/>
                <a:ea typeface="微软雅黑"/>
                <a:cs typeface="Posterama" panose="020B0504020200020000" pitchFamily="34" charset="0"/>
              </a:rPr>
              <a:t>Arrêt ou stationnement de nuit ou par visibilité insuffisante sans </a:t>
            </a:r>
            <a:r>
              <a:rPr lang="fr-FR" dirty="0">
                <a:solidFill>
                  <a:prstClr val="white"/>
                </a:solidFill>
                <a:latin typeface="Posterama" panose="020B0504020200020000" pitchFamily="34" charset="0"/>
                <a:ea typeface="微软雅黑"/>
                <a:cs typeface="Posterama" panose="020B0504020200020000" pitchFamily="34" charset="0"/>
              </a:rPr>
              <a:t>é</a:t>
            </a:r>
            <a:r>
              <a:rPr lang="fr-FR" sz="1800" dirty="0">
                <a:solidFill>
                  <a:prstClr val="white"/>
                </a:solidFill>
                <a:latin typeface="Posterama" panose="020B0504020200020000" pitchFamily="34" charset="0"/>
                <a:ea typeface="微软雅黑"/>
                <a:cs typeface="Posterama" panose="020B0504020200020000" pitchFamily="34" charset="0"/>
              </a:rPr>
              <a:t>clairage: 40 à 60$</a:t>
            </a:r>
          </a:p>
        </p:txBody>
      </p:sp>
      <p:pic>
        <p:nvPicPr>
          <p:cNvPr id="2" name="Image 1" descr="Une image contenant symbole, logo, Emblème, texte&#10;&#10;Le contenu généré par l’IA peut être incorrect.">
            <a:extLst>
              <a:ext uri="{FF2B5EF4-FFF2-40B4-BE49-F238E27FC236}">
                <a16:creationId xmlns:a16="http://schemas.microsoft.com/office/drawing/2014/main" id="{C12984B7-ACC5-AA03-9E8F-88F7E7EF8FAF}"/>
              </a:ext>
            </a:extLst>
          </p:cNvPr>
          <p:cNvPicPr>
            <a:picLocks noChangeAspect="1"/>
          </p:cNvPicPr>
          <p:nvPr/>
        </p:nvPicPr>
        <p:blipFill>
          <a:blip r:embed="rId7"/>
          <a:stretch>
            <a:fillRect/>
          </a:stretch>
        </p:blipFill>
        <p:spPr>
          <a:xfrm>
            <a:off x="11094308" y="-4763"/>
            <a:ext cx="1097692" cy="936253"/>
          </a:xfrm>
          <a:prstGeom prst="rect">
            <a:avLst/>
          </a:prstGeom>
        </p:spPr>
      </p:pic>
    </p:spTree>
    <p:extLst>
      <p:ext uri="{BB962C8B-B14F-4D97-AF65-F5344CB8AC3E}">
        <p14:creationId xmlns:p14="http://schemas.microsoft.com/office/powerpoint/2010/main" val="3157109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0B705-AECF-FB56-9615-1D81FC05D163}"/>
            </a:ext>
          </a:extLst>
        </p:cNvPr>
        <p:cNvGrpSpPr/>
        <p:nvPr/>
      </p:nvGrpSpPr>
      <p:grpSpPr>
        <a:xfrm>
          <a:off x="0" y="0"/>
          <a:ext cx="0" cy="0"/>
          <a:chOff x="0" y="0"/>
          <a:chExt cx="0" cy="0"/>
        </a:xfrm>
      </p:grpSpPr>
      <p:pic>
        <p:nvPicPr>
          <p:cNvPr id="111" name="Espace réservé d’image 110">
            <a:extLst>
              <a:ext uri="{FF2B5EF4-FFF2-40B4-BE49-F238E27FC236}">
                <a16:creationId xmlns:a16="http://schemas.microsoft.com/office/drawing/2014/main" id="{07648CF1-378A-31D8-59B6-B68C4E74E04A}"/>
              </a:ext>
            </a:extLst>
          </p:cNvPr>
          <p:cNvPicPr>
            <a:picLocks noGrp="1" noChangeAspect="1"/>
          </p:cNvPicPr>
          <p:nvPr>
            <p:ph type="pic" sz="quarter" idx="48"/>
          </p:nvPr>
        </p:nvPicPr>
        <p:blipFill>
          <a:blip r:embed="rId3"/>
          <a:srcRect l="22731" r="22731"/>
          <a:stretch/>
        </p:blipFill>
        <p:spPr>
          <a:xfrm>
            <a:off x="536832" y="209239"/>
            <a:ext cx="1173264" cy="1357920"/>
          </a:xfrm>
        </p:spPr>
      </p:pic>
      <p:pic>
        <p:nvPicPr>
          <p:cNvPr id="117" name="Espace réservé d’image 116">
            <a:extLst>
              <a:ext uri="{FF2B5EF4-FFF2-40B4-BE49-F238E27FC236}">
                <a16:creationId xmlns:a16="http://schemas.microsoft.com/office/drawing/2014/main" id="{92966916-DAB3-7662-96AF-926D79D1F869}"/>
              </a:ext>
            </a:extLst>
          </p:cNvPr>
          <p:cNvPicPr>
            <a:picLocks noGrp="1" noChangeAspect="1"/>
          </p:cNvPicPr>
          <p:nvPr>
            <p:ph type="pic" sz="quarter" idx="69"/>
          </p:nvPr>
        </p:nvPicPr>
        <p:blipFill>
          <a:blip r:embed="rId4"/>
          <a:srcRect l="27137" r="27137"/>
          <a:stretch/>
        </p:blipFill>
        <p:spPr>
          <a:xfrm>
            <a:off x="607008" y="2639877"/>
            <a:ext cx="1173264" cy="1357920"/>
          </a:xfrm>
        </p:spPr>
      </p:pic>
      <p:pic>
        <p:nvPicPr>
          <p:cNvPr id="121" name="Espace réservé d’image 120">
            <a:extLst>
              <a:ext uri="{FF2B5EF4-FFF2-40B4-BE49-F238E27FC236}">
                <a16:creationId xmlns:a16="http://schemas.microsoft.com/office/drawing/2014/main" id="{C24E2163-06CE-B17A-3282-313FC8053FC4}"/>
              </a:ext>
            </a:extLst>
          </p:cNvPr>
          <p:cNvPicPr>
            <a:picLocks noGrp="1" noChangeAspect="1"/>
          </p:cNvPicPr>
          <p:nvPr>
            <p:ph type="pic" sz="quarter" idx="70"/>
          </p:nvPr>
        </p:nvPicPr>
        <p:blipFill>
          <a:blip r:embed="rId5"/>
          <a:srcRect l="31718" r="31718"/>
          <a:stretch/>
        </p:blipFill>
        <p:spPr>
          <a:xfrm>
            <a:off x="780349" y="4862552"/>
            <a:ext cx="1173264" cy="1357920"/>
          </a:xfrm>
        </p:spPr>
      </p:pic>
      <p:pic>
        <p:nvPicPr>
          <p:cNvPr id="124" name="Espace réservé d’image 123">
            <a:extLst>
              <a:ext uri="{FF2B5EF4-FFF2-40B4-BE49-F238E27FC236}">
                <a16:creationId xmlns:a16="http://schemas.microsoft.com/office/drawing/2014/main" id="{72A34A9E-F412-FAF3-7923-77686FA84E2B}"/>
              </a:ext>
            </a:extLst>
          </p:cNvPr>
          <p:cNvPicPr>
            <a:picLocks noGrp="1" noChangeAspect="1"/>
          </p:cNvPicPr>
          <p:nvPr>
            <p:ph type="pic" sz="quarter" idx="71"/>
          </p:nvPr>
        </p:nvPicPr>
        <p:blipFill>
          <a:blip r:embed="rId6"/>
          <a:srcRect l="25808" r="25808"/>
          <a:stretch/>
        </p:blipFill>
        <p:spPr>
          <a:xfrm>
            <a:off x="4132085" y="1641686"/>
            <a:ext cx="1173264" cy="1357920"/>
          </a:xfrm>
        </p:spPr>
      </p:pic>
      <p:sp>
        <p:nvSpPr>
          <p:cNvPr id="134" name="Espace réservé du texte 133">
            <a:extLst>
              <a:ext uri="{FF2B5EF4-FFF2-40B4-BE49-F238E27FC236}">
                <a16:creationId xmlns:a16="http://schemas.microsoft.com/office/drawing/2014/main" id="{E9956106-605B-4543-3932-D1789ADE9272}"/>
              </a:ext>
            </a:extLst>
          </p:cNvPr>
          <p:cNvSpPr>
            <a:spLocks noGrp="1"/>
          </p:cNvSpPr>
          <p:nvPr>
            <p:ph type="body" sz="quarter" idx="27"/>
          </p:nvPr>
        </p:nvSpPr>
        <p:spPr>
          <a:xfrm>
            <a:off x="1857925" y="209240"/>
            <a:ext cx="3973915" cy="992236"/>
          </a:xfrm>
        </p:spPr>
        <p:txBody>
          <a:bodyPr rtlCol="0"/>
          <a:lstStyle>
            <a:defPPr>
              <a:defRPr lang="fr-FR"/>
            </a:defPPr>
          </a:lstStyle>
          <a:p>
            <a:pPr rtl="0"/>
            <a:r>
              <a:rPr lang="fr-FR" dirty="0"/>
              <a:t>5. Changement important de direction sans avertissement préalable (Sans clignotant): 20 à 35$</a:t>
            </a:r>
          </a:p>
        </p:txBody>
      </p:sp>
      <p:sp>
        <p:nvSpPr>
          <p:cNvPr id="136" name="Espace réservé du texte 135">
            <a:extLst>
              <a:ext uri="{FF2B5EF4-FFF2-40B4-BE49-F238E27FC236}">
                <a16:creationId xmlns:a16="http://schemas.microsoft.com/office/drawing/2014/main" id="{9E920B38-5E03-BC99-EA97-4F3C1B7C7E3F}"/>
              </a:ext>
            </a:extLst>
          </p:cNvPr>
          <p:cNvSpPr>
            <a:spLocks noGrp="1"/>
          </p:cNvSpPr>
          <p:nvPr>
            <p:ph type="body" sz="quarter" idx="57"/>
          </p:nvPr>
        </p:nvSpPr>
        <p:spPr/>
        <p:txBody>
          <a:bodyPr rtlCol="0"/>
          <a:lstStyle>
            <a:defPPr>
              <a:defRPr lang="fr-FR"/>
            </a:defPPr>
          </a:lstStyle>
          <a:p>
            <a:pPr rtl="0"/>
            <a:r>
              <a:rPr lang="fr-FR" dirty="0"/>
              <a:t>8, Circulation la nuit ou pas visibilité insuffisante sans éclairage: 40 à 60$</a:t>
            </a:r>
          </a:p>
        </p:txBody>
      </p:sp>
      <p:sp>
        <p:nvSpPr>
          <p:cNvPr id="114" name="Espace réservé du texte 113">
            <a:extLst>
              <a:ext uri="{FF2B5EF4-FFF2-40B4-BE49-F238E27FC236}">
                <a16:creationId xmlns:a16="http://schemas.microsoft.com/office/drawing/2014/main" id="{3B0F28CE-0AF2-1368-A7C2-CCDFD4A20292}"/>
              </a:ext>
            </a:extLst>
          </p:cNvPr>
          <p:cNvSpPr>
            <a:spLocks noGrp="1"/>
          </p:cNvSpPr>
          <p:nvPr>
            <p:ph type="body" sz="quarter" idx="58"/>
          </p:nvPr>
        </p:nvSpPr>
        <p:spPr>
          <a:xfrm>
            <a:off x="1879862" y="2739721"/>
            <a:ext cx="2367494" cy="1118674"/>
          </a:xfrm>
        </p:spPr>
        <p:txBody>
          <a:bodyPr rtlCol="0"/>
          <a:lstStyle>
            <a:defPPr>
              <a:defRPr lang="fr-FR"/>
            </a:defPPr>
          </a:lstStyle>
          <a:p>
            <a:pPr rtl="0"/>
            <a:r>
              <a:rPr lang="fr-FR" sz="1800" b="1" dirty="0"/>
              <a:t>6. Circulation à gauche, sur chaussée à double  sens: 20à 50$ </a:t>
            </a:r>
          </a:p>
        </p:txBody>
      </p:sp>
      <p:sp>
        <p:nvSpPr>
          <p:cNvPr id="138" name="Espace réservé du texte 137">
            <a:extLst>
              <a:ext uri="{FF2B5EF4-FFF2-40B4-BE49-F238E27FC236}">
                <a16:creationId xmlns:a16="http://schemas.microsoft.com/office/drawing/2014/main" id="{13FA7CEE-FB8D-B641-EAD0-ACD310763221}"/>
              </a:ext>
            </a:extLst>
          </p:cNvPr>
          <p:cNvSpPr>
            <a:spLocks noGrp="1"/>
          </p:cNvSpPr>
          <p:nvPr>
            <p:ph type="body" sz="quarter" idx="61"/>
          </p:nvPr>
        </p:nvSpPr>
        <p:spPr>
          <a:xfrm>
            <a:off x="6258560" y="3775516"/>
            <a:ext cx="2621280" cy="1087036"/>
          </a:xfrm>
        </p:spPr>
        <p:txBody>
          <a:bodyPr rtlCol="0"/>
          <a:lstStyle>
            <a:defPPr>
              <a:defRPr lang="fr-FR"/>
            </a:defPPr>
          </a:lstStyle>
          <a:p>
            <a:pPr rtl="0"/>
            <a:r>
              <a:rPr lang="fr-FR" dirty="0"/>
              <a:t>9. Circulation sans plaque d’immatriculation 45 à 90$</a:t>
            </a:r>
          </a:p>
        </p:txBody>
      </p:sp>
      <p:sp>
        <p:nvSpPr>
          <p:cNvPr id="142" name="Espace réservé du texte 141">
            <a:extLst>
              <a:ext uri="{FF2B5EF4-FFF2-40B4-BE49-F238E27FC236}">
                <a16:creationId xmlns:a16="http://schemas.microsoft.com/office/drawing/2014/main" id="{EB4C7117-CA47-6EAB-DA3E-2F163AB2434D}"/>
              </a:ext>
            </a:extLst>
          </p:cNvPr>
          <p:cNvSpPr>
            <a:spLocks noGrp="1"/>
          </p:cNvSpPr>
          <p:nvPr>
            <p:ph type="body" sz="quarter" idx="65"/>
          </p:nvPr>
        </p:nvSpPr>
        <p:spPr>
          <a:xfrm>
            <a:off x="2034046" y="5153615"/>
            <a:ext cx="2761474" cy="722234"/>
          </a:xfrm>
        </p:spPr>
        <p:txBody>
          <a:bodyPr rtlCol="0"/>
          <a:lstStyle>
            <a:defPPr>
              <a:defRPr lang="fr-FR"/>
            </a:defPPr>
          </a:lstStyle>
          <a:p>
            <a:pPr rtl="0"/>
            <a:r>
              <a:rPr lang="fr-FR" dirty="0"/>
              <a:t>7. Circulation en dehors de la chaussée 20 à 35$</a:t>
            </a:r>
          </a:p>
        </p:txBody>
      </p:sp>
      <p:pic>
        <p:nvPicPr>
          <p:cNvPr id="105" name="Espace réservé d’image 104">
            <a:extLst>
              <a:ext uri="{FF2B5EF4-FFF2-40B4-BE49-F238E27FC236}">
                <a16:creationId xmlns:a16="http://schemas.microsoft.com/office/drawing/2014/main" id="{1D4D7FA2-67F8-4B3B-2621-4EC4B10A4AAE}"/>
              </a:ext>
            </a:extLst>
          </p:cNvPr>
          <p:cNvPicPr>
            <a:picLocks noGrp="1" noChangeAspect="1"/>
          </p:cNvPicPr>
          <p:nvPr>
            <p:ph type="pic" sz="quarter" idx="72"/>
          </p:nvPr>
        </p:nvPicPr>
        <p:blipFill>
          <a:blip r:embed="rId7"/>
          <a:srcRect l="17641" r="17641"/>
          <a:stretch/>
        </p:blipFill>
        <p:spPr/>
      </p:pic>
      <p:pic>
        <p:nvPicPr>
          <p:cNvPr id="100" name="Espace réservé d’image 99">
            <a:extLst>
              <a:ext uri="{FF2B5EF4-FFF2-40B4-BE49-F238E27FC236}">
                <a16:creationId xmlns:a16="http://schemas.microsoft.com/office/drawing/2014/main" id="{08B92C37-5936-6897-FDCA-824C0845E7DA}"/>
              </a:ext>
            </a:extLst>
          </p:cNvPr>
          <p:cNvPicPr>
            <a:picLocks noGrp="1" noChangeAspect="1"/>
          </p:cNvPicPr>
          <p:nvPr>
            <p:ph type="pic" sz="quarter" idx="73"/>
          </p:nvPr>
        </p:nvPicPr>
        <p:blipFill>
          <a:blip r:embed="rId8"/>
          <a:srcRect l="25189" r="25189"/>
          <a:stretch/>
        </p:blipFill>
        <p:spPr/>
      </p:pic>
      <p:pic>
        <p:nvPicPr>
          <p:cNvPr id="95" name="Espace réservé d’image 94">
            <a:extLst>
              <a:ext uri="{FF2B5EF4-FFF2-40B4-BE49-F238E27FC236}">
                <a16:creationId xmlns:a16="http://schemas.microsoft.com/office/drawing/2014/main" id="{5E9A18B8-B8D5-EE6B-6E99-24551CF1B305}"/>
              </a:ext>
            </a:extLst>
          </p:cNvPr>
          <p:cNvPicPr>
            <a:picLocks noGrp="1" noChangeAspect="1"/>
          </p:cNvPicPr>
          <p:nvPr>
            <p:ph type="pic" sz="quarter" idx="74"/>
          </p:nvPr>
        </p:nvPicPr>
        <p:blipFill>
          <a:blip r:embed="rId9"/>
          <a:srcRect l="31157" r="31157"/>
          <a:stretch/>
        </p:blipFill>
        <p:spPr>
          <a:xfrm>
            <a:off x="4440445" y="3626284"/>
            <a:ext cx="1559085" cy="1613359"/>
          </a:xfrm>
        </p:spPr>
      </p:pic>
      <p:pic>
        <p:nvPicPr>
          <p:cNvPr id="91" name="Espace réservé d’image 90">
            <a:extLst>
              <a:ext uri="{FF2B5EF4-FFF2-40B4-BE49-F238E27FC236}">
                <a16:creationId xmlns:a16="http://schemas.microsoft.com/office/drawing/2014/main" id="{D227B08A-82D4-DDD8-7544-6CF25D76C57D}"/>
              </a:ext>
            </a:extLst>
          </p:cNvPr>
          <p:cNvPicPr>
            <a:picLocks noGrp="1" noChangeAspect="1"/>
          </p:cNvPicPr>
          <p:nvPr>
            <p:ph type="pic" sz="quarter" idx="75"/>
          </p:nvPr>
        </p:nvPicPr>
        <p:blipFill>
          <a:blip r:embed="rId10"/>
          <a:srcRect l="18928" r="18928"/>
          <a:stretch/>
        </p:blipFill>
        <p:spPr>
          <a:xfrm>
            <a:off x="9538017" y="3626283"/>
            <a:ext cx="1790383" cy="1613359"/>
          </a:xfrm>
        </p:spPr>
      </p:pic>
      <p:sp>
        <p:nvSpPr>
          <p:cNvPr id="132" name="Espace réservé du texte 131">
            <a:extLst>
              <a:ext uri="{FF2B5EF4-FFF2-40B4-BE49-F238E27FC236}">
                <a16:creationId xmlns:a16="http://schemas.microsoft.com/office/drawing/2014/main" id="{F586AA2A-0998-E13A-7036-724694F723A1}"/>
              </a:ext>
            </a:extLst>
          </p:cNvPr>
          <p:cNvSpPr>
            <a:spLocks noGrp="1"/>
          </p:cNvSpPr>
          <p:nvPr>
            <p:ph type="body" sz="quarter" idx="55"/>
          </p:nvPr>
        </p:nvSpPr>
        <p:spPr>
          <a:xfrm>
            <a:off x="9309889" y="642667"/>
            <a:ext cx="2677858" cy="1049719"/>
          </a:xfrm>
        </p:spPr>
        <p:txBody>
          <a:bodyPr rtlCol="0"/>
          <a:lstStyle>
            <a:defPPr>
              <a:defRPr lang="fr-FR"/>
            </a:defPPr>
          </a:lstStyle>
          <a:p>
            <a:pPr rtl="0"/>
            <a:r>
              <a:rPr lang="fr-FR" dirty="0"/>
              <a:t>10. Conditions techniques non conformes (freins, feux, etc.) : 20 à 35$</a:t>
            </a:r>
          </a:p>
        </p:txBody>
      </p:sp>
      <p:sp>
        <p:nvSpPr>
          <p:cNvPr id="130" name="Espace réservé du texte 129">
            <a:extLst>
              <a:ext uri="{FF2B5EF4-FFF2-40B4-BE49-F238E27FC236}">
                <a16:creationId xmlns:a16="http://schemas.microsoft.com/office/drawing/2014/main" id="{A80570C3-4AD6-DF8E-EBA2-22655025F22F}"/>
              </a:ext>
            </a:extLst>
          </p:cNvPr>
          <p:cNvSpPr>
            <a:spLocks noGrp="1"/>
          </p:cNvSpPr>
          <p:nvPr>
            <p:ph type="body" sz="quarter" idx="59"/>
          </p:nvPr>
        </p:nvSpPr>
        <p:spPr>
          <a:xfrm>
            <a:off x="9309890" y="2032203"/>
            <a:ext cx="2424910" cy="1049718"/>
          </a:xfrm>
        </p:spPr>
        <p:txBody>
          <a:bodyPr rtlCol="0"/>
          <a:lstStyle>
            <a:defPPr>
              <a:defRPr lang="fr-FR"/>
            </a:defPPr>
          </a:lstStyle>
          <a:p>
            <a:pPr rtl="0"/>
            <a:r>
              <a:rPr lang="fr-FR" dirty="0"/>
              <a:t>11. Conduite avec portière ouverte: 20 à 50$</a:t>
            </a:r>
          </a:p>
        </p:txBody>
      </p:sp>
      <p:sp>
        <p:nvSpPr>
          <p:cNvPr id="140" name="Espace réservé du texte 139">
            <a:extLst>
              <a:ext uri="{FF2B5EF4-FFF2-40B4-BE49-F238E27FC236}">
                <a16:creationId xmlns:a16="http://schemas.microsoft.com/office/drawing/2014/main" id="{D28545E8-3214-A387-AD35-48D6311802FC}"/>
              </a:ext>
            </a:extLst>
          </p:cNvPr>
          <p:cNvSpPr>
            <a:spLocks noGrp="1"/>
          </p:cNvSpPr>
          <p:nvPr>
            <p:ph type="body" sz="quarter" idx="67"/>
          </p:nvPr>
        </p:nvSpPr>
        <p:spPr>
          <a:xfrm>
            <a:off x="9313612" y="5153614"/>
            <a:ext cx="2502468" cy="830625"/>
          </a:xfrm>
        </p:spPr>
        <p:txBody>
          <a:bodyPr rtlCol="0"/>
          <a:lstStyle>
            <a:defPPr>
              <a:defRPr lang="fr-FR"/>
            </a:defPPr>
          </a:lstStyle>
          <a:p>
            <a:pPr rtl="0"/>
            <a:r>
              <a:rPr lang="fr-FR" dirty="0"/>
              <a:t>12. Conduite en état d’ivresse 50 à 100$</a:t>
            </a:r>
          </a:p>
        </p:txBody>
      </p:sp>
      <p:sp>
        <p:nvSpPr>
          <p:cNvPr id="42" name="Espace réservé du numéro de diapositive 13">
            <a:extLst>
              <a:ext uri="{FF2B5EF4-FFF2-40B4-BE49-F238E27FC236}">
                <a16:creationId xmlns:a16="http://schemas.microsoft.com/office/drawing/2014/main" id="{1EB5FC94-8BF3-C6AC-F502-AADF372BA98C}"/>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31</a:t>
            </a:fld>
            <a:endParaRPr kumimoji="0" lang="fr-FR" altLang="zh-CN" sz="1200" u="none" strike="noStrike" kern="1200" cap="none" spc="0" normalizeH="0" baseline="0" dirty="0">
              <a:ln>
                <a:noFill/>
              </a:ln>
              <a:solidFill>
                <a:schemeClr val="bg1"/>
              </a:solidFill>
              <a:effectLst/>
              <a:uLnTx/>
              <a:uFillTx/>
            </a:endParaRPr>
          </a:p>
        </p:txBody>
      </p:sp>
      <p:pic>
        <p:nvPicPr>
          <p:cNvPr id="2" name="Image 1" descr="Une image contenant symbole, logo, Emblème, texte&#10;&#10;Le contenu généré par l’IA peut être incorrect.">
            <a:extLst>
              <a:ext uri="{FF2B5EF4-FFF2-40B4-BE49-F238E27FC236}">
                <a16:creationId xmlns:a16="http://schemas.microsoft.com/office/drawing/2014/main" id="{E3D17D80-684A-B561-CB87-6F01731B9610}"/>
              </a:ext>
            </a:extLst>
          </p:cNvPr>
          <p:cNvPicPr>
            <a:picLocks noChangeAspect="1"/>
          </p:cNvPicPr>
          <p:nvPr/>
        </p:nvPicPr>
        <p:blipFill>
          <a:blip r:embed="rId11"/>
          <a:stretch>
            <a:fillRect/>
          </a:stretch>
        </p:blipFill>
        <p:spPr>
          <a:xfrm>
            <a:off x="11094308" y="-4763"/>
            <a:ext cx="1097692" cy="936253"/>
          </a:xfrm>
          <a:prstGeom prst="rect">
            <a:avLst/>
          </a:prstGeom>
        </p:spPr>
      </p:pic>
    </p:spTree>
    <p:extLst>
      <p:ext uri="{BB962C8B-B14F-4D97-AF65-F5344CB8AC3E}">
        <p14:creationId xmlns:p14="http://schemas.microsoft.com/office/powerpoint/2010/main" val="4203104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87197-FD54-8552-9D2E-8DA0639AA277}"/>
            </a:ext>
          </a:extLst>
        </p:cNvPr>
        <p:cNvGrpSpPr/>
        <p:nvPr/>
      </p:nvGrpSpPr>
      <p:grpSpPr>
        <a:xfrm>
          <a:off x="0" y="0"/>
          <a:ext cx="0" cy="0"/>
          <a:chOff x="0" y="0"/>
          <a:chExt cx="0" cy="0"/>
        </a:xfrm>
      </p:grpSpPr>
      <p:pic>
        <p:nvPicPr>
          <p:cNvPr id="111" name="Espace réservé d’image 110">
            <a:extLst>
              <a:ext uri="{FF2B5EF4-FFF2-40B4-BE49-F238E27FC236}">
                <a16:creationId xmlns:a16="http://schemas.microsoft.com/office/drawing/2014/main" id="{AA538CAE-F52F-2F0C-0197-6CD4DF85B179}"/>
              </a:ext>
            </a:extLst>
          </p:cNvPr>
          <p:cNvPicPr>
            <a:picLocks noGrp="1" noChangeAspect="1"/>
          </p:cNvPicPr>
          <p:nvPr>
            <p:ph type="pic" sz="quarter" idx="48"/>
          </p:nvPr>
        </p:nvPicPr>
        <p:blipFill>
          <a:blip r:embed="rId3"/>
          <a:srcRect l="13676" r="13676"/>
          <a:stretch/>
        </p:blipFill>
        <p:spPr>
          <a:xfrm>
            <a:off x="536832" y="209239"/>
            <a:ext cx="1173264" cy="1357920"/>
          </a:xfrm>
        </p:spPr>
      </p:pic>
      <p:pic>
        <p:nvPicPr>
          <p:cNvPr id="117" name="Espace réservé d’image 116">
            <a:extLst>
              <a:ext uri="{FF2B5EF4-FFF2-40B4-BE49-F238E27FC236}">
                <a16:creationId xmlns:a16="http://schemas.microsoft.com/office/drawing/2014/main" id="{D20E436D-ED68-FA4E-8F46-B243DDDE1247}"/>
              </a:ext>
            </a:extLst>
          </p:cNvPr>
          <p:cNvPicPr>
            <a:picLocks noGrp="1" noChangeAspect="1"/>
          </p:cNvPicPr>
          <p:nvPr>
            <p:ph type="pic" sz="quarter" idx="69"/>
          </p:nvPr>
        </p:nvPicPr>
        <p:blipFill>
          <a:blip r:embed="rId4"/>
          <a:srcRect t="11491" b="11491"/>
          <a:stretch/>
        </p:blipFill>
        <p:spPr>
          <a:xfrm>
            <a:off x="607008" y="2639877"/>
            <a:ext cx="1173264" cy="1357920"/>
          </a:xfrm>
        </p:spPr>
      </p:pic>
      <p:pic>
        <p:nvPicPr>
          <p:cNvPr id="121" name="Espace réservé d’image 120">
            <a:extLst>
              <a:ext uri="{FF2B5EF4-FFF2-40B4-BE49-F238E27FC236}">
                <a16:creationId xmlns:a16="http://schemas.microsoft.com/office/drawing/2014/main" id="{93A619CB-4C9D-6F35-5DF8-6FE4B96942BB}"/>
              </a:ext>
            </a:extLst>
          </p:cNvPr>
          <p:cNvPicPr>
            <a:picLocks noGrp="1" noChangeAspect="1"/>
          </p:cNvPicPr>
          <p:nvPr>
            <p:ph type="pic" sz="quarter" idx="70"/>
          </p:nvPr>
        </p:nvPicPr>
        <p:blipFill>
          <a:blip r:embed="rId3"/>
          <a:srcRect l="13676" r="13676"/>
          <a:stretch/>
        </p:blipFill>
        <p:spPr>
          <a:xfrm>
            <a:off x="780349" y="4862552"/>
            <a:ext cx="1173264" cy="1357920"/>
          </a:xfrm>
        </p:spPr>
      </p:pic>
      <p:pic>
        <p:nvPicPr>
          <p:cNvPr id="124" name="Espace réservé d’image 123">
            <a:extLst>
              <a:ext uri="{FF2B5EF4-FFF2-40B4-BE49-F238E27FC236}">
                <a16:creationId xmlns:a16="http://schemas.microsoft.com/office/drawing/2014/main" id="{5EEE6AF1-499C-F714-3AA0-AAD092EB2E8A}"/>
              </a:ext>
            </a:extLst>
          </p:cNvPr>
          <p:cNvPicPr>
            <a:picLocks noGrp="1" noChangeAspect="1"/>
          </p:cNvPicPr>
          <p:nvPr>
            <p:ph type="pic" sz="quarter" idx="71"/>
          </p:nvPr>
        </p:nvPicPr>
        <p:blipFill>
          <a:blip r:embed="rId5"/>
          <a:srcRect l="6799" r="6799"/>
          <a:stretch/>
        </p:blipFill>
        <p:spPr>
          <a:xfrm>
            <a:off x="4132085" y="1641686"/>
            <a:ext cx="1173264" cy="1357920"/>
          </a:xfrm>
        </p:spPr>
      </p:pic>
      <p:sp>
        <p:nvSpPr>
          <p:cNvPr id="134" name="Espace réservé du texte 133">
            <a:extLst>
              <a:ext uri="{FF2B5EF4-FFF2-40B4-BE49-F238E27FC236}">
                <a16:creationId xmlns:a16="http://schemas.microsoft.com/office/drawing/2014/main" id="{322B3D7C-60DF-FB9B-3A80-2C4FFC403BD9}"/>
              </a:ext>
            </a:extLst>
          </p:cNvPr>
          <p:cNvSpPr>
            <a:spLocks noGrp="1"/>
          </p:cNvSpPr>
          <p:nvPr>
            <p:ph type="body" sz="quarter" idx="27"/>
          </p:nvPr>
        </p:nvSpPr>
        <p:spPr>
          <a:xfrm>
            <a:off x="1857925" y="209240"/>
            <a:ext cx="3973915" cy="992236"/>
          </a:xfrm>
        </p:spPr>
        <p:txBody>
          <a:bodyPr rtlCol="0"/>
          <a:lstStyle>
            <a:defPPr>
              <a:defRPr lang="fr-FR"/>
            </a:defPPr>
          </a:lstStyle>
          <a:p>
            <a:pPr rtl="0"/>
            <a:r>
              <a:rPr lang="fr-FR" dirty="0"/>
              <a:t>13. Conduite sans permis de conduire: 30 à 60$</a:t>
            </a:r>
          </a:p>
        </p:txBody>
      </p:sp>
      <p:sp>
        <p:nvSpPr>
          <p:cNvPr id="136" name="Espace réservé du texte 135">
            <a:extLst>
              <a:ext uri="{FF2B5EF4-FFF2-40B4-BE49-F238E27FC236}">
                <a16:creationId xmlns:a16="http://schemas.microsoft.com/office/drawing/2014/main" id="{3319FC7E-2BF1-DB17-A08D-914F2ED984B1}"/>
              </a:ext>
            </a:extLst>
          </p:cNvPr>
          <p:cNvSpPr>
            <a:spLocks noGrp="1"/>
          </p:cNvSpPr>
          <p:nvPr>
            <p:ph type="body" sz="quarter" idx="57"/>
          </p:nvPr>
        </p:nvSpPr>
        <p:spPr/>
        <p:txBody>
          <a:bodyPr rtlCol="0"/>
          <a:lstStyle>
            <a:defPPr>
              <a:defRPr lang="fr-FR"/>
            </a:defPPr>
          </a:lstStyle>
          <a:p>
            <a:pPr rtl="0"/>
            <a:r>
              <a:rPr lang="fr-FR" dirty="0"/>
              <a:t>16. Délit de fuite: 25 à 60$</a:t>
            </a:r>
          </a:p>
        </p:txBody>
      </p:sp>
      <p:sp>
        <p:nvSpPr>
          <p:cNvPr id="114" name="Espace réservé du texte 113">
            <a:extLst>
              <a:ext uri="{FF2B5EF4-FFF2-40B4-BE49-F238E27FC236}">
                <a16:creationId xmlns:a16="http://schemas.microsoft.com/office/drawing/2014/main" id="{7E7B24E6-A722-12FB-6F2D-7E9B88AFEA9B}"/>
              </a:ext>
            </a:extLst>
          </p:cNvPr>
          <p:cNvSpPr>
            <a:spLocks noGrp="1"/>
          </p:cNvSpPr>
          <p:nvPr>
            <p:ph type="body" sz="quarter" idx="58"/>
          </p:nvPr>
        </p:nvSpPr>
        <p:spPr>
          <a:xfrm>
            <a:off x="1879862" y="2739721"/>
            <a:ext cx="2367494" cy="1118674"/>
          </a:xfrm>
        </p:spPr>
        <p:txBody>
          <a:bodyPr rtlCol="0"/>
          <a:lstStyle>
            <a:defPPr>
              <a:defRPr lang="fr-FR"/>
            </a:defPPr>
          </a:lstStyle>
          <a:p>
            <a:pPr rtl="0"/>
            <a:r>
              <a:rPr lang="fr-FR" sz="1800" b="1" dirty="0"/>
              <a:t>14. Défaut de ceinture de sécurité : 20 à 35$ </a:t>
            </a:r>
          </a:p>
        </p:txBody>
      </p:sp>
      <p:sp>
        <p:nvSpPr>
          <p:cNvPr id="138" name="Espace réservé du texte 137">
            <a:extLst>
              <a:ext uri="{FF2B5EF4-FFF2-40B4-BE49-F238E27FC236}">
                <a16:creationId xmlns:a16="http://schemas.microsoft.com/office/drawing/2014/main" id="{7B7F5F09-6E18-70B0-D5CB-111C687AC477}"/>
              </a:ext>
            </a:extLst>
          </p:cNvPr>
          <p:cNvSpPr>
            <a:spLocks noGrp="1"/>
          </p:cNvSpPr>
          <p:nvPr>
            <p:ph type="body" sz="quarter" idx="61"/>
          </p:nvPr>
        </p:nvSpPr>
        <p:spPr>
          <a:xfrm>
            <a:off x="6258560" y="3775516"/>
            <a:ext cx="2621280" cy="1087036"/>
          </a:xfrm>
        </p:spPr>
        <p:txBody>
          <a:bodyPr rtlCol="0"/>
          <a:lstStyle>
            <a:defPPr>
              <a:defRPr lang="fr-FR"/>
            </a:defPPr>
          </a:lstStyle>
          <a:p>
            <a:pPr rtl="0"/>
            <a:r>
              <a:rPr lang="fr-FR" dirty="0"/>
              <a:t>17. Détention/ Présentation des faux documents de bord: 25 à 50$</a:t>
            </a:r>
          </a:p>
        </p:txBody>
      </p:sp>
      <p:sp>
        <p:nvSpPr>
          <p:cNvPr id="142" name="Espace réservé du texte 141">
            <a:extLst>
              <a:ext uri="{FF2B5EF4-FFF2-40B4-BE49-F238E27FC236}">
                <a16:creationId xmlns:a16="http://schemas.microsoft.com/office/drawing/2014/main" id="{6EAC0800-4DDC-CE1B-518A-93ABACA6DC1F}"/>
              </a:ext>
            </a:extLst>
          </p:cNvPr>
          <p:cNvSpPr>
            <a:spLocks noGrp="1"/>
          </p:cNvSpPr>
          <p:nvPr>
            <p:ph type="body" sz="quarter" idx="65"/>
          </p:nvPr>
        </p:nvSpPr>
        <p:spPr>
          <a:xfrm>
            <a:off x="2034046" y="5153615"/>
            <a:ext cx="2761474" cy="722234"/>
          </a:xfrm>
        </p:spPr>
        <p:txBody>
          <a:bodyPr rtlCol="0"/>
          <a:lstStyle>
            <a:defPPr>
              <a:defRPr lang="fr-FR"/>
            </a:defPPr>
          </a:lstStyle>
          <a:p>
            <a:pPr rtl="0"/>
            <a:r>
              <a:rPr lang="fr-FR" dirty="0"/>
              <a:t>15. Défaut de document de bord: 20 à 35$</a:t>
            </a:r>
          </a:p>
        </p:txBody>
      </p:sp>
      <p:pic>
        <p:nvPicPr>
          <p:cNvPr id="105" name="Espace réservé d’image 104">
            <a:extLst>
              <a:ext uri="{FF2B5EF4-FFF2-40B4-BE49-F238E27FC236}">
                <a16:creationId xmlns:a16="http://schemas.microsoft.com/office/drawing/2014/main" id="{D0268D1C-87FA-1C1D-D571-FD40EC334B92}"/>
              </a:ext>
            </a:extLst>
          </p:cNvPr>
          <p:cNvPicPr>
            <a:picLocks noGrp="1" noChangeAspect="1"/>
          </p:cNvPicPr>
          <p:nvPr>
            <p:ph type="pic" sz="quarter" idx="72"/>
          </p:nvPr>
        </p:nvPicPr>
        <p:blipFill>
          <a:blip r:embed="rId6"/>
          <a:srcRect l="26410" r="26410"/>
          <a:stretch/>
        </p:blipFill>
        <p:spPr>
          <a:xfrm>
            <a:off x="7792548" y="287111"/>
            <a:ext cx="1173264" cy="1357920"/>
          </a:xfrm>
        </p:spPr>
      </p:pic>
      <p:pic>
        <p:nvPicPr>
          <p:cNvPr id="100" name="Espace réservé d’image 99">
            <a:extLst>
              <a:ext uri="{FF2B5EF4-FFF2-40B4-BE49-F238E27FC236}">
                <a16:creationId xmlns:a16="http://schemas.microsoft.com/office/drawing/2014/main" id="{C3813251-05FF-9B74-7F07-F09B7AB3301D}"/>
              </a:ext>
            </a:extLst>
          </p:cNvPr>
          <p:cNvPicPr>
            <a:picLocks noGrp="1" noChangeAspect="1"/>
          </p:cNvPicPr>
          <p:nvPr>
            <p:ph type="pic" sz="quarter" idx="73"/>
          </p:nvPr>
        </p:nvPicPr>
        <p:blipFill>
          <a:blip r:embed="rId7"/>
          <a:srcRect l="24405" r="24405"/>
          <a:stretch/>
        </p:blipFill>
        <p:spPr/>
      </p:pic>
      <p:pic>
        <p:nvPicPr>
          <p:cNvPr id="95" name="Espace réservé d’image 94">
            <a:extLst>
              <a:ext uri="{FF2B5EF4-FFF2-40B4-BE49-F238E27FC236}">
                <a16:creationId xmlns:a16="http://schemas.microsoft.com/office/drawing/2014/main" id="{2CD63757-0CF6-7A8F-67E2-427EEC9342FF}"/>
              </a:ext>
            </a:extLst>
          </p:cNvPr>
          <p:cNvPicPr>
            <a:picLocks noGrp="1" noChangeAspect="1"/>
          </p:cNvPicPr>
          <p:nvPr>
            <p:ph type="pic" sz="quarter" idx="74"/>
          </p:nvPr>
        </p:nvPicPr>
        <p:blipFill>
          <a:blip r:embed="rId8"/>
          <a:srcRect l="13622" r="13622"/>
          <a:stretch/>
        </p:blipFill>
        <p:spPr>
          <a:xfrm>
            <a:off x="4440445" y="3626284"/>
            <a:ext cx="1559085" cy="1613359"/>
          </a:xfrm>
        </p:spPr>
      </p:pic>
      <p:pic>
        <p:nvPicPr>
          <p:cNvPr id="91" name="Espace réservé d’image 90">
            <a:extLst>
              <a:ext uri="{FF2B5EF4-FFF2-40B4-BE49-F238E27FC236}">
                <a16:creationId xmlns:a16="http://schemas.microsoft.com/office/drawing/2014/main" id="{248684C0-9249-F1F5-9080-F82F0E093132}"/>
              </a:ext>
            </a:extLst>
          </p:cNvPr>
          <p:cNvPicPr>
            <a:picLocks noGrp="1" noChangeAspect="1"/>
          </p:cNvPicPr>
          <p:nvPr>
            <p:ph type="pic" sz="quarter" idx="75"/>
          </p:nvPr>
        </p:nvPicPr>
        <p:blipFill>
          <a:blip r:embed="rId6"/>
          <a:srcRect l="19702" r="19702"/>
          <a:stretch/>
        </p:blipFill>
        <p:spPr>
          <a:xfrm>
            <a:off x="9538017" y="3626283"/>
            <a:ext cx="1790383" cy="1613359"/>
          </a:xfrm>
        </p:spPr>
      </p:pic>
      <p:sp>
        <p:nvSpPr>
          <p:cNvPr id="132" name="Espace réservé du texte 131">
            <a:extLst>
              <a:ext uri="{FF2B5EF4-FFF2-40B4-BE49-F238E27FC236}">
                <a16:creationId xmlns:a16="http://schemas.microsoft.com/office/drawing/2014/main" id="{0D59D9F9-4817-1F44-2352-C0FA29D146F3}"/>
              </a:ext>
            </a:extLst>
          </p:cNvPr>
          <p:cNvSpPr>
            <a:spLocks noGrp="1"/>
          </p:cNvSpPr>
          <p:nvPr>
            <p:ph type="body" sz="quarter" idx="55"/>
          </p:nvPr>
        </p:nvSpPr>
        <p:spPr>
          <a:xfrm>
            <a:off x="9050694" y="334467"/>
            <a:ext cx="2175896" cy="1357919"/>
          </a:xfrm>
        </p:spPr>
        <p:txBody>
          <a:bodyPr rtlCol="0"/>
          <a:lstStyle>
            <a:defPPr>
              <a:defRPr lang="fr-FR"/>
            </a:defPPr>
          </a:lstStyle>
          <a:p>
            <a:pPr rtl="0"/>
            <a:r>
              <a:rPr lang="fr-FR" dirty="0"/>
              <a:t>18. Dommage causé à la voie publique par la faute de tout usager: 50 à 100$</a:t>
            </a:r>
          </a:p>
        </p:txBody>
      </p:sp>
      <p:sp>
        <p:nvSpPr>
          <p:cNvPr id="130" name="Espace réservé du texte 129">
            <a:extLst>
              <a:ext uri="{FF2B5EF4-FFF2-40B4-BE49-F238E27FC236}">
                <a16:creationId xmlns:a16="http://schemas.microsoft.com/office/drawing/2014/main" id="{FF60638F-8BBA-AE8D-F263-DDCCD2818777}"/>
              </a:ext>
            </a:extLst>
          </p:cNvPr>
          <p:cNvSpPr>
            <a:spLocks noGrp="1"/>
          </p:cNvSpPr>
          <p:nvPr>
            <p:ph type="body" sz="quarter" idx="59"/>
          </p:nvPr>
        </p:nvSpPr>
        <p:spPr>
          <a:xfrm>
            <a:off x="9309890" y="2032203"/>
            <a:ext cx="2424910" cy="1049718"/>
          </a:xfrm>
        </p:spPr>
        <p:txBody>
          <a:bodyPr rtlCol="0"/>
          <a:lstStyle>
            <a:defPPr>
              <a:defRPr lang="fr-FR"/>
            </a:defPPr>
          </a:lstStyle>
          <a:p>
            <a:pPr rtl="0"/>
            <a:r>
              <a:rPr lang="fr-FR" dirty="0"/>
              <a:t>19. Excès de vitesse : 50 à 100$</a:t>
            </a:r>
          </a:p>
        </p:txBody>
      </p:sp>
      <p:sp>
        <p:nvSpPr>
          <p:cNvPr id="140" name="Espace réservé du texte 139">
            <a:extLst>
              <a:ext uri="{FF2B5EF4-FFF2-40B4-BE49-F238E27FC236}">
                <a16:creationId xmlns:a16="http://schemas.microsoft.com/office/drawing/2014/main" id="{9B6D5D18-2EEB-84E6-C352-B316FA87346B}"/>
              </a:ext>
            </a:extLst>
          </p:cNvPr>
          <p:cNvSpPr>
            <a:spLocks noGrp="1"/>
          </p:cNvSpPr>
          <p:nvPr>
            <p:ph type="body" sz="quarter" idx="67"/>
          </p:nvPr>
        </p:nvSpPr>
        <p:spPr>
          <a:xfrm>
            <a:off x="9313612" y="5153614"/>
            <a:ext cx="2502468" cy="830625"/>
          </a:xfrm>
        </p:spPr>
        <p:txBody>
          <a:bodyPr rtlCol="0"/>
          <a:lstStyle>
            <a:defPPr>
              <a:defRPr lang="fr-FR"/>
            </a:defPPr>
          </a:lstStyle>
          <a:p>
            <a:pPr rtl="0"/>
            <a:r>
              <a:rPr lang="fr-FR" dirty="0"/>
              <a:t>20. Fausses manœuvres 20 à 35$</a:t>
            </a:r>
          </a:p>
        </p:txBody>
      </p:sp>
      <p:sp>
        <p:nvSpPr>
          <p:cNvPr id="42" name="Espace réservé du numéro de diapositive 13">
            <a:extLst>
              <a:ext uri="{FF2B5EF4-FFF2-40B4-BE49-F238E27FC236}">
                <a16:creationId xmlns:a16="http://schemas.microsoft.com/office/drawing/2014/main" id="{1006B19E-CACE-EDC7-56DE-F1DBD38809C6}"/>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32</a:t>
            </a:fld>
            <a:endParaRPr kumimoji="0" lang="fr-FR" altLang="zh-CN" sz="1200" u="none" strike="noStrike" kern="1200" cap="none" spc="0" normalizeH="0" baseline="0" dirty="0">
              <a:ln>
                <a:noFill/>
              </a:ln>
              <a:solidFill>
                <a:schemeClr val="bg1"/>
              </a:solidFill>
              <a:effectLst/>
              <a:uLnTx/>
              <a:uFillTx/>
            </a:endParaRPr>
          </a:p>
        </p:txBody>
      </p:sp>
      <p:pic>
        <p:nvPicPr>
          <p:cNvPr id="2" name="Image 1" descr="Une image contenant symbole, logo, Emblème, texte&#10;&#10;Le contenu généré par l’IA peut être incorrect.">
            <a:extLst>
              <a:ext uri="{FF2B5EF4-FFF2-40B4-BE49-F238E27FC236}">
                <a16:creationId xmlns:a16="http://schemas.microsoft.com/office/drawing/2014/main" id="{6CA2F254-BF63-4414-C24E-D913B93CF2B2}"/>
              </a:ext>
            </a:extLst>
          </p:cNvPr>
          <p:cNvPicPr>
            <a:picLocks noChangeAspect="1"/>
          </p:cNvPicPr>
          <p:nvPr/>
        </p:nvPicPr>
        <p:blipFill>
          <a:blip r:embed="rId9"/>
          <a:stretch>
            <a:fillRect/>
          </a:stretch>
        </p:blipFill>
        <p:spPr>
          <a:xfrm>
            <a:off x="11328400" y="-4763"/>
            <a:ext cx="863600" cy="936253"/>
          </a:xfrm>
          <a:prstGeom prst="rect">
            <a:avLst/>
          </a:prstGeom>
        </p:spPr>
      </p:pic>
    </p:spTree>
    <p:extLst>
      <p:ext uri="{BB962C8B-B14F-4D97-AF65-F5344CB8AC3E}">
        <p14:creationId xmlns:p14="http://schemas.microsoft.com/office/powerpoint/2010/main" val="3371618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562DA-30D9-DB7D-6387-C2EB9634A679}"/>
            </a:ext>
          </a:extLst>
        </p:cNvPr>
        <p:cNvGrpSpPr/>
        <p:nvPr/>
      </p:nvGrpSpPr>
      <p:grpSpPr>
        <a:xfrm>
          <a:off x="0" y="0"/>
          <a:ext cx="0" cy="0"/>
          <a:chOff x="0" y="0"/>
          <a:chExt cx="0" cy="0"/>
        </a:xfrm>
      </p:grpSpPr>
      <p:pic>
        <p:nvPicPr>
          <p:cNvPr id="111" name="Espace réservé d’image 110">
            <a:extLst>
              <a:ext uri="{FF2B5EF4-FFF2-40B4-BE49-F238E27FC236}">
                <a16:creationId xmlns:a16="http://schemas.microsoft.com/office/drawing/2014/main" id="{0261320A-FACC-98DE-6C15-999440D06E08}"/>
              </a:ext>
            </a:extLst>
          </p:cNvPr>
          <p:cNvPicPr>
            <a:picLocks noGrp="1" noChangeAspect="1"/>
          </p:cNvPicPr>
          <p:nvPr>
            <p:ph type="pic" sz="quarter" idx="48"/>
          </p:nvPr>
        </p:nvPicPr>
        <p:blipFill>
          <a:blip r:embed="rId3"/>
          <a:srcRect l="23508" r="23508"/>
          <a:stretch/>
        </p:blipFill>
        <p:spPr>
          <a:xfrm>
            <a:off x="536832" y="209239"/>
            <a:ext cx="1173264" cy="1357920"/>
          </a:xfrm>
        </p:spPr>
      </p:pic>
      <p:pic>
        <p:nvPicPr>
          <p:cNvPr id="117" name="Espace réservé d’image 116">
            <a:extLst>
              <a:ext uri="{FF2B5EF4-FFF2-40B4-BE49-F238E27FC236}">
                <a16:creationId xmlns:a16="http://schemas.microsoft.com/office/drawing/2014/main" id="{434F36C5-071A-5FEE-77DA-4C291E1D463D}"/>
              </a:ext>
            </a:extLst>
          </p:cNvPr>
          <p:cNvPicPr>
            <a:picLocks noGrp="1" noChangeAspect="1"/>
          </p:cNvPicPr>
          <p:nvPr>
            <p:ph type="pic" sz="quarter" idx="69"/>
          </p:nvPr>
        </p:nvPicPr>
        <p:blipFill>
          <a:blip r:embed="rId4"/>
          <a:srcRect l="26410" r="26410"/>
          <a:stretch/>
        </p:blipFill>
        <p:spPr>
          <a:xfrm>
            <a:off x="607008" y="2639877"/>
            <a:ext cx="1173264" cy="1357920"/>
          </a:xfrm>
        </p:spPr>
      </p:pic>
      <p:pic>
        <p:nvPicPr>
          <p:cNvPr id="121" name="Espace réservé d’image 120">
            <a:extLst>
              <a:ext uri="{FF2B5EF4-FFF2-40B4-BE49-F238E27FC236}">
                <a16:creationId xmlns:a16="http://schemas.microsoft.com/office/drawing/2014/main" id="{A539DF85-8EAD-E51B-6D52-936992DF1C38}"/>
              </a:ext>
            </a:extLst>
          </p:cNvPr>
          <p:cNvPicPr>
            <a:picLocks noGrp="1" noChangeAspect="1"/>
          </p:cNvPicPr>
          <p:nvPr>
            <p:ph type="pic" sz="quarter" idx="70"/>
          </p:nvPr>
        </p:nvPicPr>
        <p:blipFill>
          <a:blip r:embed="rId5"/>
          <a:srcRect l="25808" r="25808"/>
          <a:stretch/>
        </p:blipFill>
        <p:spPr>
          <a:xfrm>
            <a:off x="780349" y="4862552"/>
            <a:ext cx="1173264" cy="1357920"/>
          </a:xfrm>
        </p:spPr>
      </p:pic>
      <p:pic>
        <p:nvPicPr>
          <p:cNvPr id="124" name="Espace réservé d’image 123">
            <a:extLst>
              <a:ext uri="{FF2B5EF4-FFF2-40B4-BE49-F238E27FC236}">
                <a16:creationId xmlns:a16="http://schemas.microsoft.com/office/drawing/2014/main" id="{055F03BC-4408-6911-6FDA-EFA5A1EE47A6}"/>
              </a:ext>
            </a:extLst>
          </p:cNvPr>
          <p:cNvPicPr>
            <a:picLocks noGrp="1" noChangeAspect="1"/>
          </p:cNvPicPr>
          <p:nvPr>
            <p:ph type="pic" sz="quarter" idx="71"/>
          </p:nvPr>
        </p:nvPicPr>
        <p:blipFill>
          <a:blip r:embed="rId6"/>
          <a:srcRect l="24640" r="24640"/>
          <a:stretch/>
        </p:blipFill>
        <p:spPr>
          <a:xfrm>
            <a:off x="4132085" y="1641686"/>
            <a:ext cx="1173264" cy="1357920"/>
          </a:xfrm>
        </p:spPr>
      </p:pic>
      <p:sp>
        <p:nvSpPr>
          <p:cNvPr id="134" name="Espace réservé du texte 133">
            <a:extLst>
              <a:ext uri="{FF2B5EF4-FFF2-40B4-BE49-F238E27FC236}">
                <a16:creationId xmlns:a16="http://schemas.microsoft.com/office/drawing/2014/main" id="{6EF126FA-16F5-AD5F-0E30-587996A8689A}"/>
              </a:ext>
            </a:extLst>
          </p:cNvPr>
          <p:cNvSpPr>
            <a:spLocks noGrp="1"/>
          </p:cNvSpPr>
          <p:nvPr>
            <p:ph type="body" sz="quarter" idx="27"/>
          </p:nvPr>
        </p:nvSpPr>
        <p:spPr>
          <a:xfrm>
            <a:off x="1857925" y="209240"/>
            <a:ext cx="3973915" cy="992236"/>
          </a:xfrm>
        </p:spPr>
        <p:txBody>
          <a:bodyPr rtlCol="0"/>
          <a:lstStyle>
            <a:defPPr>
              <a:defRPr lang="fr-FR"/>
            </a:defPPr>
          </a:lstStyle>
          <a:p>
            <a:pPr rtl="0"/>
            <a:r>
              <a:rPr lang="fr-FR" dirty="0"/>
              <a:t>2. Franchissement, Chevauchement d’une ligne continue : 20 à 35$</a:t>
            </a:r>
          </a:p>
        </p:txBody>
      </p:sp>
      <p:sp>
        <p:nvSpPr>
          <p:cNvPr id="136" name="Espace réservé du texte 135">
            <a:extLst>
              <a:ext uri="{FF2B5EF4-FFF2-40B4-BE49-F238E27FC236}">
                <a16:creationId xmlns:a16="http://schemas.microsoft.com/office/drawing/2014/main" id="{44FB8AF0-91B4-BE1B-5C7B-18763EDFCAA9}"/>
              </a:ext>
            </a:extLst>
          </p:cNvPr>
          <p:cNvSpPr>
            <a:spLocks noGrp="1"/>
          </p:cNvSpPr>
          <p:nvPr>
            <p:ph type="body" sz="quarter" idx="57"/>
          </p:nvPr>
        </p:nvSpPr>
        <p:spPr/>
        <p:txBody>
          <a:bodyPr rtlCol="0"/>
          <a:lstStyle>
            <a:defPPr>
              <a:defRPr lang="fr-FR"/>
            </a:defPPr>
          </a:lstStyle>
          <a:p>
            <a:pPr rtl="0"/>
            <a:r>
              <a:rPr lang="fr-FR" dirty="0"/>
              <a:t>24. Maintien des feux de route avec véhicule en face : 20 à 50$</a:t>
            </a:r>
          </a:p>
        </p:txBody>
      </p:sp>
      <p:sp>
        <p:nvSpPr>
          <p:cNvPr id="114" name="Espace réservé du texte 113">
            <a:extLst>
              <a:ext uri="{FF2B5EF4-FFF2-40B4-BE49-F238E27FC236}">
                <a16:creationId xmlns:a16="http://schemas.microsoft.com/office/drawing/2014/main" id="{915E4AB0-436B-1B78-BFCA-20B191F672F1}"/>
              </a:ext>
            </a:extLst>
          </p:cNvPr>
          <p:cNvSpPr>
            <a:spLocks noGrp="1"/>
          </p:cNvSpPr>
          <p:nvPr>
            <p:ph type="body" sz="quarter" idx="58"/>
          </p:nvPr>
        </p:nvSpPr>
        <p:spPr>
          <a:xfrm>
            <a:off x="1879862" y="2739721"/>
            <a:ext cx="2367494" cy="1118674"/>
          </a:xfrm>
        </p:spPr>
        <p:txBody>
          <a:bodyPr rtlCol="0"/>
          <a:lstStyle>
            <a:defPPr>
              <a:defRPr lang="fr-FR"/>
            </a:defPPr>
          </a:lstStyle>
          <a:p>
            <a:pPr rtl="0"/>
            <a:r>
              <a:rPr lang="fr-FR" sz="1800" b="1" dirty="0"/>
              <a:t>22. Gêne ou entrave à la circulation: 20 à 35$ </a:t>
            </a:r>
          </a:p>
        </p:txBody>
      </p:sp>
      <p:sp>
        <p:nvSpPr>
          <p:cNvPr id="138" name="Espace réservé du texte 137">
            <a:extLst>
              <a:ext uri="{FF2B5EF4-FFF2-40B4-BE49-F238E27FC236}">
                <a16:creationId xmlns:a16="http://schemas.microsoft.com/office/drawing/2014/main" id="{F473E123-4E26-D019-B298-39789275F42C}"/>
              </a:ext>
            </a:extLst>
          </p:cNvPr>
          <p:cNvSpPr>
            <a:spLocks noGrp="1"/>
          </p:cNvSpPr>
          <p:nvPr>
            <p:ph type="body" sz="quarter" idx="61"/>
          </p:nvPr>
        </p:nvSpPr>
        <p:spPr>
          <a:xfrm>
            <a:off x="6258560" y="3775516"/>
            <a:ext cx="2621280" cy="1087036"/>
          </a:xfrm>
        </p:spPr>
        <p:txBody>
          <a:bodyPr rtlCol="0"/>
          <a:lstStyle>
            <a:defPPr>
              <a:defRPr lang="fr-FR"/>
            </a:defPPr>
          </a:lstStyle>
          <a:p>
            <a:pPr rtl="0"/>
            <a:r>
              <a:rPr lang="fr-FR" dirty="0"/>
              <a:t>25. Mauvais chargement 20 à 35$</a:t>
            </a:r>
          </a:p>
        </p:txBody>
      </p:sp>
      <p:sp>
        <p:nvSpPr>
          <p:cNvPr id="142" name="Espace réservé du texte 141">
            <a:extLst>
              <a:ext uri="{FF2B5EF4-FFF2-40B4-BE49-F238E27FC236}">
                <a16:creationId xmlns:a16="http://schemas.microsoft.com/office/drawing/2014/main" id="{A97471DE-D28B-AF98-05E6-777C6B995E9C}"/>
              </a:ext>
            </a:extLst>
          </p:cNvPr>
          <p:cNvSpPr>
            <a:spLocks noGrp="1"/>
          </p:cNvSpPr>
          <p:nvPr>
            <p:ph type="body" sz="quarter" idx="65"/>
          </p:nvPr>
        </p:nvSpPr>
        <p:spPr>
          <a:xfrm>
            <a:off x="2034046" y="5153615"/>
            <a:ext cx="2761474" cy="722234"/>
          </a:xfrm>
        </p:spPr>
        <p:txBody>
          <a:bodyPr rtlCol="0"/>
          <a:lstStyle>
            <a:defPPr>
              <a:defRPr lang="fr-FR"/>
            </a:defPPr>
          </a:lstStyle>
          <a:p>
            <a:pPr rtl="0"/>
            <a:r>
              <a:rPr lang="fr-FR" dirty="0"/>
              <a:t>23. Incommodassions (Bruit, poussière, fumée, gaz nocif) : 20 à 35$</a:t>
            </a:r>
          </a:p>
        </p:txBody>
      </p:sp>
      <p:pic>
        <p:nvPicPr>
          <p:cNvPr id="105" name="Espace réservé d’image 104">
            <a:extLst>
              <a:ext uri="{FF2B5EF4-FFF2-40B4-BE49-F238E27FC236}">
                <a16:creationId xmlns:a16="http://schemas.microsoft.com/office/drawing/2014/main" id="{24D7757B-407B-95EF-B9A2-8E979FF7A78E}"/>
              </a:ext>
            </a:extLst>
          </p:cNvPr>
          <p:cNvPicPr>
            <a:picLocks noGrp="1" noChangeAspect="1"/>
          </p:cNvPicPr>
          <p:nvPr>
            <p:ph type="pic" sz="quarter" idx="72"/>
          </p:nvPr>
        </p:nvPicPr>
        <p:blipFill>
          <a:blip r:embed="rId7"/>
          <a:srcRect l="17641" r="17641"/>
          <a:stretch/>
        </p:blipFill>
        <p:spPr>
          <a:xfrm>
            <a:off x="7706576" y="283766"/>
            <a:ext cx="1173264" cy="1357920"/>
          </a:xfrm>
        </p:spPr>
      </p:pic>
      <p:pic>
        <p:nvPicPr>
          <p:cNvPr id="100" name="Espace réservé d’image 99">
            <a:extLst>
              <a:ext uri="{FF2B5EF4-FFF2-40B4-BE49-F238E27FC236}">
                <a16:creationId xmlns:a16="http://schemas.microsoft.com/office/drawing/2014/main" id="{4708CB69-AAC4-97FC-8A4F-BD28991DAFEE}"/>
              </a:ext>
            </a:extLst>
          </p:cNvPr>
          <p:cNvPicPr>
            <a:picLocks noGrp="1" noChangeAspect="1"/>
          </p:cNvPicPr>
          <p:nvPr>
            <p:ph type="pic" sz="quarter" idx="73"/>
          </p:nvPr>
        </p:nvPicPr>
        <p:blipFill>
          <a:blip r:embed="rId8"/>
          <a:srcRect l="26847" r="26847"/>
          <a:stretch/>
        </p:blipFill>
        <p:spPr/>
      </p:pic>
      <p:pic>
        <p:nvPicPr>
          <p:cNvPr id="95" name="Espace réservé d’image 94">
            <a:extLst>
              <a:ext uri="{FF2B5EF4-FFF2-40B4-BE49-F238E27FC236}">
                <a16:creationId xmlns:a16="http://schemas.microsoft.com/office/drawing/2014/main" id="{17CBF80E-AFE8-3DFE-5C7C-404C5438E0FF}"/>
              </a:ext>
            </a:extLst>
          </p:cNvPr>
          <p:cNvPicPr>
            <a:picLocks noGrp="1" noChangeAspect="1"/>
          </p:cNvPicPr>
          <p:nvPr>
            <p:ph type="pic" sz="quarter" idx="74"/>
          </p:nvPr>
        </p:nvPicPr>
        <p:blipFill>
          <a:blip r:embed="rId9"/>
          <a:srcRect l="17847" r="17847"/>
          <a:stretch/>
        </p:blipFill>
        <p:spPr>
          <a:xfrm>
            <a:off x="4440445" y="3626284"/>
            <a:ext cx="1559085" cy="1613359"/>
          </a:xfrm>
        </p:spPr>
      </p:pic>
      <p:pic>
        <p:nvPicPr>
          <p:cNvPr id="91" name="Espace réservé d’image 90">
            <a:extLst>
              <a:ext uri="{FF2B5EF4-FFF2-40B4-BE49-F238E27FC236}">
                <a16:creationId xmlns:a16="http://schemas.microsoft.com/office/drawing/2014/main" id="{0A3D22D8-7BE7-BF54-0B2D-32D4DC92E068}"/>
              </a:ext>
            </a:extLst>
          </p:cNvPr>
          <p:cNvPicPr>
            <a:picLocks noGrp="1" noChangeAspect="1"/>
          </p:cNvPicPr>
          <p:nvPr>
            <p:ph type="pic" sz="quarter" idx="75"/>
          </p:nvPr>
        </p:nvPicPr>
        <p:blipFill>
          <a:blip r:embed="rId10"/>
          <a:srcRect l="18928" r="18928"/>
          <a:stretch/>
        </p:blipFill>
        <p:spPr>
          <a:xfrm>
            <a:off x="9538017" y="3626283"/>
            <a:ext cx="1790383" cy="1613359"/>
          </a:xfrm>
        </p:spPr>
      </p:pic>
      <p:sp>
        <p:nvSpPr>
          <p:cNvPr id="132" name="Espace réservé du texte 131">
            <a:extLst>
              <a:ext uri="{FF2B5EF4-FFF2-40B4-BE49-F238E27FC236}">
                <a16:creationId xmlns:a16="http://schemas.microsoft.com/office/drawing/2014/main" id="{C8AC4E55-936D-9A4B-7591-9F954EF08610}"/>
              </a:ext>
            </a:extLst>
          </p:cNvPr>
          <p:cNvSpPr>
            <a:spLocks noGrp="1"/>
          </p:cNvSpPr>
          <p:nvPr>
            <p:ph type="body" sz="quarter" idx="55"/>
          </p:nvPr>
        </p:nvSpPr>
        <p:spPr>
          <a:xfrm>
            <a:off x="9036347" y="642667"/>
            <a:ext cx="2424910" cy="1049719"/>
          </a:xfrm>
        </p:spPr>
        <p:txBody>
          <a:bodyPr rtlCol="0"/>
          <a:lstStyle>
            <a:defPPr>
              <a:defRPr lang="fr-FR"/>
            </a:defPPr>
          </a:lstStyle>
          <a:p>
            <a:pPr rtl="0"/>
            <a:r>
              <a:rPr lang="fr-FR" dirty="0"/>
              <a:t>26. Mise en fourrière de tout véhicule qui circule:  20 à 35$</a:t>
            </a:r>
          </a:p>
        </p:txBody>
      </p:sp>
      <p:sp>
        <p:nvSpPr>
          <p:cNvPr id="130" name="Espace réservé du texte 129">
            <a:extLst>
              <a:ext uri="{FF2B5EF4-FFF2-40B4-BE49-F238E27FC236}">
                <a16:creationId xmlns:a16="http://schemas.microsoft.com/office/drawing/2014/main" id="{6B58C6B8-136F-A824-6DE9-3685B719BEA1}"/>
              </a:ext>
            </a:extLst>
          </p:cNvPr>
          <p:cNvSpPr>
            <a:spLocks noGrp="1"/>
          </p:cNvSpPr>
          <p:nvPr>
            <p:ph type="body" sz="quarter" idx="59"/>
          </p:nvPr>
        </p:nvSpPr>
        <p:spPr>
          <a:xfrm>
            <a:off x="9309890" y="2032203"/>
            <a:ext cx="2424910" cy="1049718"/>
          </a:xfrm>
        </p:spPr>
        <p:txBody>
          <a:bodyPr rtlCol="0"/>
          <a:lstStyle>
            <a:defPPr>
              <a:defRPr lang="fr-FR"/>
            </a:defPPr>
          </a:lstStyle>
          <a:p>
            <a:pPr rtl="0"/>
            <a:r>
              <a:rPr lang="fr-FR" dirty="0"/>
              <a:t>27. Non respect de distance entre 2 véhicules: 20 à 35$</a:t>
            </a:r>
          </a:p>
        </p:txBody>
      </p:sp>
      <p:sp>
        <p:nvSpPr>
          <p:cNvPr id="140" name="Espace réservé du texte 139">
            <a:extLst>
              <a:ext uri="{FF2B5EF4-FFF2-40B4-BE49-F238E27FC236}">
                <a16:creationId xmlns:a16="http://schemas.microsoft.com/office/drawing/2014/main" id="{7D3127DA-E6A9-4186-452F-2B7C8772E041}"/>
              </a:ext>
            </a:extLst>
          </p:cNvPr>
          <p:cNvSpPr>
            <a:spLocks noGrp="1"/>
          </p:cNvSpPr>
          <p:nvPr>
            <p:ph type="body" sz="quarter" idx="67"/>
          </p:nvPr>
        </p:nvSpPr>
        <p:spPr>
          <a:xfrm>
            <a:off x="9313612" y="5153614"/>
            <a:ext cx="2502468" cy="830625"/>
          </a:xfrm>
        </p:spPr>
        <p:txBody>
          <a:bodyPr rtlCol="0"/>
          <a:lstStyle>
            <a:defPPr>
              <a:defRPr lang="fr-FR"/>
            </a:defPPr>
          </a:lstStyle>
          <a:p>
            <a:pPr rtl="0"/>
            <a:r>
              <a:rPr lang="fr-FR" dirty="0"/>
              <a:t>28. Non respect de signal stop:  20 à 35$</a:t>
            </a:r>
          </a:p>
        </p:txBody>
      </p:sp>
      <p:sp>
        <p:nvSpPr>
          <p:cNvPr id="42" name="Espace réservé du numéro de diapositive 13">
            <a:extLst>
              <a:ext uri="{FF2B5EF4-FFF2-40B4-BE49-F238E27FC236}">
                <a16:creationId xmlns:a16="http://schemas.microsoft.com/office/drawing/2014/main" id="{29EA52AA-2B5D-E69B-E7CC-394361F388F5}"/>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33</a:t>
            </a:fld>
            <a:endParaRPr kumimoji="0" lang="fr-FR" altLang="zh-CN" sz="1200" u="none" strike="noStrike" kern="1200" cap="none" spc="0" normalizeH="0" baseline="0" dirty="0">
              <a:ln>
                <a:noFill/>
              </a:ln>
              <a:solidFill>
                <a:schemeClr val="bg1"/>
              </a:solidFill>
              <a:effectLst/>
              <a:uLnTx/>
              <a:uFillTx/>
            </a:endParaRPr>
          </a:p>
        </p:txBody>
      </p:sp>
      <p:pic>
        <p:nvPicPr>
          <p:cNvPr id="2" name="Image 1" descr="Une image contenant symbole, logo, Emblème, texte&#10;&#10;Le contenu généré par l’IA peut être incorrect.">
            <a:extLst>
              <a:ext uri="{FF2B5EF4-FFF2-40B4-BE49-F238E27FC236}">
                <a16:creationId xmlns:a16="http://schemas.microsoft.com/office/drawing/2014/main" id="{236B9B01-F42E-01BB-902A-6B44F8066D8A}"/>
              </a:ext>
            </a:extLst>
          </p:cNvPr>
          <p:cNvPicPr>
            <a:picLocks noChangeAspect="1"/>
          </p:cNvPicPr>
          <p:nvPr/>
        </p:nvPicPr>
        <p:blipFill>
          <a:blip r:embed="rId11"/>
          <a:stretch>
            <a:fillRect/>
          </a:stretch>
        </p:blipFill>
        <p:spPr>
          <a:xfrm>
            <a:off x="11194168" y="-4763"/>
            <a:ext cx="997831" cy="936253"/>
          </a:xfrm>
          <a:prstGeom prst="rect">
            <a:avLst/>
          </a:prstGeom>
        </p:spPr>
      </p:pic>
    </p:spTree>
    <p:extLst>
      <p:ext uri="{BB962C8B-B14F-4D97-AF65-F5344CB8AC3E}">
        <p14:creationId xmlns:p14="http://schemas.microsoft.com/office/powerpoint/2010/main" val="2956567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CFBB6-5501-E335-7E05-1E58842C04EB}"/>
            </a:ext>
          </a:extLst>
        </p:cNvPr>
        <p:cNvGrpSpPr/>
        <p:nvPr/>
      </p:nvGrpSpPr>
      <p:grpSpPr>
        <a:xfrm>
          <a:off x="0" y="0"/>
          <a:ext cx="0" cy="0"/>
          <a:chOff x="0" y="0"/>
          <a:chExt cx="0" cy="0"/>
        </a:xfrm>
      </p:grpSpPr>
      <p:pic>
        <p:nvPicPr>
          <p:cNvPr id="111" name="Espace réservé d’image 110">
            <a:extLst>
              <a:ext uri="{FF2B5EF4-FFF2-40B4-BE49-F238E27FC236}">
                <a16:creationId xmlns:a16="http://schemas.microsoft.com/office/drawing/2014/main" id="{CB70AE1F-7FB7-E9E6-8820-E89B8F163231}"/>
              </a:ext>
            </a:extLst>
          </p:cNvPr>
          <p:cNvPicPr>
            <a:picLocks noGrp="1" noChangeAspect="1"/>
          </p:cNvPicPr>
          <p:nvPr>
            <p:ph type="pic" sz="quarter" idx="48"/>
          </p:nvPr>
        </p:nvPicPr>
        <p:blipFill>
          <a:blip r:embed="rId3"/>
          <a:srcRect l="24640" r="24640"/>
          <a:stretch/>
        </p:blipFill>
        <p:spPr>
          <a:xfrm>
            <a:off x="536832" y="209239"/>
            <a:ext cx="1173264" cy="1357920"/>
          </a:xfrm>
        </p:spPr>
      </p:pic>
      <p:pic>
        <p:nvPicPr>
          <p:cNvPr id="117" name="Espace réservé d’image 116">
            <a:extLst>
              <a:ext uri="{FF2B5EF4-FFF2-40B4-BE49-F238E27FC236}">
                <a16:creationId xmlns:a16="http://schemas.microsoft.com/office/drawing/2014/main" id="{9DABA98B-E90B-9428-D459-BECE8532176C}"/>
              </a:ext>
            </a:extLst>
          </p:cNvPr>
          <p:cNvPicPr>
            <a:picLocks noGrp="1" noChangeAspect="1"/>
          </p:cNvPicPr>
          <p:nvPr>
            <p:ph type="pic" sz="quarter" idx="69"/>
          </p:nvPr>
        </p:nvPicPr>
        <p:blipFill>
          <a:blip r:embed="rId4"/>
          <a:srcRect l="26410" r="26410"/>
          <a:stretch/>
        </p:blipFill>
        <p:spPr>
          <a:xfrm>
            <a:off x="607008" y="2639877"/>
            <a:ext cx="1173264" cy="1357920"/>
          </a:xfrm>
        </p:spPr>
      </p:pic>
      <p:pic>
        <p:nvPicPr>
          <p:cNvPr id="121" name="Espace réservé d’image 120">
            <a:extLst>
              <a:ext uri="{FF2B5EF4-FFF2-40B4-BE49-F238E27FC236}">
                <a16:creationId xmlns:a16="http://schemas.microsoft.com/office/drawing/2014/main" id="{97412C77-340F-9E72-8156-C7805D54A868}"/>
              </a:ext>
            </a:extLst>
          </p:cNvPr>
          <p:cNvPicPr>
            <a:picLocks noGrp="1" noChangeAspect="1"/>
          </p:cNvPicPr>
          <p:nvPr>
            <p:ph type="pic" sz="quarter" idx="70"/>
          </p:nvPr>
        </p:nvPicPr>
        <p:blipFill>
          <a:blip r:embed="rId5"/>
          <a:srcRect l="23508" r="23508"/>
          <a:stretch/>
        </p:blipFill>
        <p:spPr>
          <a:xfrm>
            <a:off x="780349" y="4862552"/>
            <a:ext cx="1173264" cy="1357920"/>
          </a:xfrm>
        </p:spPr>
      </p:pic>
      <p:pic>
        <p:nvPicPr>
          <p:cNvPr id="124" name="Espace réservé d’image 123">
            <a:extLst>
              <a:ext uri="{FF2B5EF4-FFF2-40B4-BE49-F238E27FC236}">
                <a16:creationId xmlns:a16="http://schemas.microsoft.com/office/drawing/2014/main" id="{5D1E87CA-76E0-696F-7C39-DD798061BEAE}"/>
              </a:ext>
            </a:extLst>
          </p:cNvPr>
          <p:cNvPicPr>
            <a:picLocks noGrp="1" noChangeAspect="1"/>
          </p:cNvPicPr>
          <p:nvPr>
            <p:ph type="pic" sz="quarter" idx="71"/>
          </p:nvPr>
        </p:nvPicPr>
        <p:blipFill>
          <a:blip r:embed="rId6"/>
          <a:srcRect l="25808" r="25808"/>
          <a:stretch/>
        </p:blipFill>
        <p:spPr>
          <a:xfrm>
            <a:off x="4440445" y="488566"/>
            <a:ext cx="1173264" cy="1357920"/>
          </a:xfrm>
        </p:spPr>
      </p:pic>
      <p:sp>
        <p:nvSpPr>
          <p:cNvPr id="134" name="Espace réservé du texte 133">
            <a:extLst>
              <a:ext uri="{FF2B5EF4-FFF2-40B4-BE49-F238E27FC236}">
                <a16:creationId xmlns:a16="http://schemas.microsoft.com/office/drawing/2014/main" id="{CB6A8E35-96AB-85B3-1FE7-12091200114F}"/>
              </a:ext>
            </a:extLst>
          </p:cNvPr>
          <p:cNvSpPr>
            <a:spLocks noGrp="1"/>
          </p:cNvSpPr>
          <p:nvPr>
            <p:ph type="body" sz="quarter" idx="27"/>
          </p:nvPr>
        </p:nvSpPr>
        <p:spPr>
          <a:xfrm>
            <a:off x="1857926" y="209239"/>
            <a:ext cx="2363740" cy="1446311"/>
          </a:xfrm>
        </p:spPr>
        <p:txBody>
          <a:bodyPr rtlCol="0"/>
          <a:lstStyle>
            <a:defPPr>
              <a:defRPr lang="fr-FR"/>
            </a:defPPr>
          </a:lstStyle>
          <a:p>
            <a:pPr rtl="0"/>
            <a:r>
              <a:rPr lang="fr-FR" dirty="0"/>
              <a:t>29. Non respect des marques routières : 20 à 35$</a:t>
            </a:r>
          </a:p>
        </p:txBody>
      </p:sp>
      <p:sp>
        <p:nvSpPr>
          <p:cNvPr id="136" name="Espace réservé du texte 135">
            <a:extLst>
              <a:ext uri="{FF2B5EF4-FFF2-40B4-BE49-F238E27FC236}">
                <a16:creationId xmlns:a16="http://schemas.microsoft.com/office/drawing/2014/main" id="{91A5E0A4-E1DC-31B6-45D8-30680B42DD30}"/>
              </a:ext>
            </a:extLst>
          </p:cNvPr>
          <p:cNvSpPr>
            <a:spLocks noGrp="1"/>
          </p:cNvSpPr>
          <p:nvPr>
            <p:ph type="body" sz="quarter" idx="57"/>
          </p:nvPr>
        </p:nvSpPr>
        <p:spPr>
          <a:xfrm>
            <a:off x="5690418" y="488567"/>
            <a:ext cx="2369498" cy="1357920"/>
          </a:xfrm>
        </p:spPr>
        <p:txBody>
          <a:bodyPr rtlCol="0"/>
          <a:lstStyle>
            <a:defPPr>
              <a:defRPr lang="fr-FR"/>
            </a:defPPr>
          </a:lstStyle>
          <a:p>
            <a:pPr rtl="0"/>
            <a:r>
              <a:rPr lang="fr-FR" dirty="0"/>
              <a:t>32. Permis de conduite non valide (sans prorogation à expiration) : 20 à 35$</a:t>
            </a:r>
          </a:p>
        </p:txBody>
      </p:sp>
      <p:sp>
        <p:nvSpPr>
          <p:cNvPr id="114" name="Espace réservé du texte 113">
            <a:extLst>
              <a:ext uri="{FF2B5EF4-FFF2-40B4-BE49-F238E27FC236}">
                <a16:creationId xmlns:a16="http://schemas.microsoft.com/office/drawing/2014/main" id="{46F6EC4E-0111-4376-086C-2284E8F1DE26}"/>
              </a:ext>
            </a:extLst>
          </p:cNvPr>
          <p:cNvSpPr>
            <a:spLocks noGrp="1"/>
          </p:cNvSpPr>
          <p:nvPr>
            <p:ph type="body" sz="quarter" idx="58"/>
          </p:nvPr>
        </p:nvSpPr>
        <p:spPr>
          <a:xfrm>
            <a:off x="1879862" y="2739721"/>
            <a:ext cx="2367494" cy="1118674"/>
          </a:xfrm>
        </p:spPr>
        <p:txBody>
          <a:bodyPr rtlCol="0"/>
          <a:lstStyle>
            <a:defPPr>
              <a:defRPr lang="fr-FR"/>
            </a:defPPr>
          </a:lstStyle>
          <a:p>
            <a:pPr rtl="0"/>
            <a:r>
              <a:rPr lang="fr-FR" sz="1800" b="1" dirty="0"/>
              <a:t>30. Non respect des signaux lumineux : 20 à 35$ </a:t>
            </a:r>
          </a:p>
        </p:txBody>
      </p:sp>
      <p:sp>
        <p:nvSpPr>
          <p:cNvPr id="138" name="Espace réservé du texte 137">
            <a:extLst>
              <a:ext uri="{FF2B5EF4-FFF2-40B4-BE49-F238E27FC236}">
                <a16:creationId xmlns:a16="http://schemas.microsoft.com/office/drawing/2014/main" id="{81064E13-277E-614A-A423-EA77FD9E2719}"/>
              </a:ext>
            </a:extLst>
          </p:cNvPr>
          <p:cNvSpPr>
            <a:spLocks noGrp="1"/>
          </p:cNvSpPr>
          <p:nvPr>
            <p:ph type="body" sz="quarter" idx="61"/>
          </p:nvPr>
        </p:nvSpPr>
        <p:spPr>
          <a:xfrm>
            <a:off x="5890577" y="2639877"/>
            <a:ext cx="2169339" cy="1119323"/>
          </a:xfrm>
        </p:spPr>
        <p:txBody>
          <a:bodyPr rtlCol="0"/>
          <a:lstStyle>
            <a:defPPr>
              <a:defRPr lang="fr-FR"/>
            </a:defPPr>
          </a:lstStyle>
          <a:p>
            <a:pPr rtl="0"/>
            <a:r>
              <a:rPr lang="fr-FR" dirty="0"/>
              <a:t>33. Plaque d’immatriculation non conforme 20 à 50$</a:t>
            </a:r>
          </a:p>
        </p:txBody>
      </p:sp>
      <p:sp>
        <p:nvSpPr>
          <p:cNvPr id="142" name="Espace réservé du texte 141">
            <a:extLst>
              <a:ext uri="{FF2B5EF4-FFF2-40B4-BE49-F238E27FC236}">
                <a16:creationId xmlns:a16="http://schemas.microsoft.com/office/drawing/2014/main" id="{4FECFE97-3D20-E3C1-45A2-AD688AD3ADC6}"/>
              </a:ext>
            </a:extLst>
          </p:cNvPr>
          <p:cNvSpPr>
            <a:spLocks noGrp="1"/>
          </p:cNvSpPr>
          <p:nvPr>
            <p:ph type="body" sz="quarter" idx="65"/>
          </p:nvPr>
        </p:nvSpPr>
        <p:spPr>
          <a:xfrm>
            <a:off x="2034046" y="5153615"/>
            <a:ext cx="2761474" cy="722234"/>
          </a:xfrm>
        </p:spPr>
        <p:txBody>
          <a:bodyPr rtlCol="0"/>
          <a:lstStyle>
            <a:defPPr>
              <a:defRPr lang="fr-FR"/>
            </a:defPPr>
          </a:lstStyle>
          <a:p>
            <a:pPr rtl="0"/>
            <a:r>
              <a:rPr lang="fr-FR" dirty="0"/>
              <a:t>31. Non respect des signaux routiers: 20 à 35$</a:t>
            </a:r>
          </a:p>
        </p:txBody>
      </p:sp>
      <p:pic>
        <p:nvPicPr>
          <p:cNvPr id="105" name="Espace réservé d’image 104">
            <a:extLst>
              <a:ext uri="{FF2B5EF4-FFF2-40B4-BE49-F238E27FC236}">
                <a16:creationId xmlns:a16="http://schemas.microsoft.com/office/drawing/2014/main" id="{7AC13DCB-A082-FC11-F98B-088C728402BD}"/>
              </a:ext>
            </a:extLst>
          </p:cNvPr>
          <p:cNvPicPr>
            <a:picLocks noGrp="1" noChangeAspect="1"/>
          </p:cNvPicPr>
          <p:nvPr>
            <p:ph type="pic" sz="quarter" idx="72"/>
          </p:nvPr>
        </p:nvPicPr>
        <p:blipFill>
          <a:blip r:embed="rId3"/>
          <a:srcRect l="24640" r="24640"/>
          <a:stretch/>
        </p:blipFill>
        <p:spPr/>
      </p:pic>
      <p:pic>
        <p:nvPicPr>
          <p:cNvPr id="100" name="Espace réservé d’image 99">
            <a:extLst>
              <a:ext uri="{FF2B5EF4-FFF2-40B4-BE49-F238E27FC236}">
                <a16:creationId xmlns:a16="http://schemas.microsoft.com/office/drawing/2014/main" id="{C5AC7D12-A9C7-1069-0A37-2462607059BB}"/>
              </a:ext>
            </a:extLst>
          </p:cNvPr>
          <p:cNvPicPr>
            <a:picLocks noGrp="1" noChangeAspect="1"/>
          </p:cNvPicPr>
          <p:nvPr>
            <p:ph type="pic" sz="quarter" idx="73"/>
          </p:nvPr>
        </p:nvPicPr>
        <p:blipFill>
          <a:blip r:embed="rId7"/>
          <a:srcRect l="26847" r="26847"/>
          <a:stretch/>
        </p:blipFill>
        <p:spPr/>
      </p:pic>
      <p:pic>
        <p:nvPicPr>
          <p:cNvPr id="95" name="Espace réservé d’image 94">
            <a:extLst>
              <a:ext uri="{FF2B5EF4-FFF2-40B4-BE49-F238E27FC236}">
                <a16:creationId xmlns:a16="http://schemas.microsoft.com/office/drawing/2014/main" id="{0EEBFBC4-9630-C8ED-6EF8-9941690007FF}"/>
              </a:ext>
            </a:extLst>
          </p:cNvPr>
          <p:cNvPicPr>
            <a:picLocks noGrp="1" noChangeAspect="1"/>
          </p:cNvPicPr>
          <p:nvPr>
            <p:ph type="pic" sz="quarter" idx="74"/>
          </p:nvPr>
        </p:nvPicPr>
        <p:blipFill>
          <a:blip r:embed="rId8"/>
          <a:srcRect l="31157" r="31157"/>
          <a:stretch/>
        </p:blipFill>
        <p:spPr>
          <a:xfrm>
            <a:off x="4346946" y="2335026"/>
            <a:ext cx="1559085" cy="1613359"/>
          </a:xfrm>
        </p:spPr>
      </p:pic>
      <p:pic>
        <p:nvPicPr>
          <p:cNvPr id="91" name="Espace réservé d’image 90">
            <a:extLst>
              <a:ext uri="{FF2B5EF4-FFF2-40B4-BE49-F238E27FC236}">
                <a16:creationId xmlns:a16="http://schemas.microsoft.com/office/drawing/2014/main" id="{47FBD55B-57C4-E214-5BE1-CAA9F5A93824}"/>
              </a:ext>
            </a:extLst>
          </p:cNvPr>
          <p:cNvPicPr>
            <a:picLocks noGrp="1" noChangeAspect="1"/>
          </p:cNvPicPr>
          <p:nvPr>
            <p:ph type="pic" sz="quarter" idx="75"/>
          </p:nvPr>
        </p:nvPicPr>
        <p:blipFill>
          <a:blip r:embed="rId9"/>
          <a:srcRect l="18824" r="18824"/>
          <a:stretch/>
        </p:blipFill>
        <p:spPr>
          <a:xfrm>
            <a:off x="9538017" y="3626283"/>
            <a:ext cx="1790383" cy="1613359"/>
          </a:xfrm>
        </p:spPr>
      </p:pic>
      <p:sp>
        <p:nvSpPr>
          <p:cNvPr id="132" name="Espace réservé du texte 131">
            <a:extLst>
              <a:ext uri="{FF2B5EF4-FFF2-40B4-BE49-F238E27FC236}">
                <a16:creationId xmlns:a16="http://schemas.microsoft.com/office/drawing/2014/main" id="{000D70D4-975D-0A60-4B80-6A68E372D79D}"/>
              </a:ext>
            </a:extLst>
          </p:cNvPr>
          <p:cNvSpPr>
            <a:spLocks noGrp="1"/>
          </p:cNvSpPr>
          <p:nvPr>
            <p:ph type="body" sz="quarter" idx="55"/>
          </p:nvPr>
        </p:nvSpPr>
        <p:spPr>
          <a:xfrm>
            <a:off x="9309889" y="642667"/>
            <a:ext cx="2677858" cy="1049719"/>
          </a:xfrm>
        </p:spPr>
        <p:txBody>
          <a:bodyPr rtlCol="0"/>
          <a:lstStyle>
            <a:defPPr>
              <a:defRPr lang="fr-FR"/>
            </a:defPPr>
          </a:lstStyle>
          <a:p>
            <a:pPr rtl="0"/>
            <a:r>
              <a:rPr lang="fr-FR" dirty="0"/>
              <a:t>35. Refus de priorité :  20 à 40$</a:t>
            </a:r>
          </a:p>
        </p:txBody>
      </p:sp>
      <p:sp>
        <p:nvSpPr>
          <p:cNvPr id="130" name="Espace réservé du texte 129">
            <a:extLst>
              <a:ext uri="{FF2B5EF4-FFF2-40B4-BE49-F238E27FC236}">
                <a16:creationId xmlns:a16="http://schemas.microsoft.com/office/drawing/2014/main" id="{575834EE-78B0-7454-3C30-D89F1E7E9B27}"/>
              </a:ext>
            </a:extLst>
          </p:cNvPr>
          <p:cNvSpPr>
            <a:spLocks noGrp="1"/>
          </p:cNvSpPr>
          <p:nvPr>
            <p:ph type="body" sz="quarter" idx="59"/>
          </p:nvPr>
        </p:nvSpPr>
        <p:spPr>
          <a:xfrm>
            <a:off x="9309890" y="2032203"/>
            <a:ext cx="2424910" cy="1049718"/>
          </a:xfrm>
        </p:spPr>
        <p:txBody>
          <a:bodyPr rtlCol="0"/>
          <a:lstStyle>
            <a:defPPr>
              <a:defRPr lang="fr-FR"/>
            </a:defPPr>
          </a:lstStyle>
          <a:p>
            <a:pPr rtl="0"/>
            <a:r>
              <a:rPr lang="fr-FR" dirty="0"/>
              <a:t>36. Refus de serrer à droite par conducteur sur le point d’être dépassé : 20 à 35$</a:t>
            </a:r>
          </a:p>
        </p:txBody>
      </p:sp>
      <p:sp>
        <p:nvSpPr>
          <p:cNvPr id="140" name="Espace réservé du texte 139">
            <a:extLst>
              <a:ext uri="{FF2B5EF4-FFF2-40B4-BE49-F238E27FC236}">
                <a16:creationId xmlns:a16="http://schemas.microsoft.com/office/drawing/2014/main" id="{A735EC5E-F50C-36B9-CD42-9CA6FB9988F1}"/>
              </a:ext>
            </a:extLst>
          </p:cNvPr>
          <p:cNvSpPr>
            <a:spLocks noGrp="1"/>
          </p:cNvSpPr>
          <p:nvPr>
            <p:ph type="body" sz="quarter" idx="67"/>
          </p:nvPr>
        </p:nvSpPr>
        <p:spPr>
          <a:xfrm>
            <a:off x="9313612" y="5153614"/>
            <a:ext cx="2502468" cy="1357920"/>
          </a:xfrm>
        </p:spPr>
        <p:txBody>
          <a:bodyPr rtlCol="0"/>
          <a:lstStyle>
            <a:defPPr>
              <a:defRPr lang="fr-FR"/>
            </a:defPPr>
          </a:lstStyle>
          <a:p>
            <a:pPr rtl="0"/>
            <a:r>
              <a:rPr lang="fr-FR" dirty="0"/>
              <a:t>37. Transport interdit d’un enfant de moins de 10 ans en place avant:  20 à 35$</a:t>
            </a:r>
          </a:p>
        </p:txBody>
      </p:sp>
      <p:sp>
        <p:nvSpPr>
          <p:cNvPr id="42" name="Espace réservé du numéro de diapositive 13">
            <a:extLst>
              <a:ext uri="{FF2B5EF4-FFF2-40B4-BE49-F238E27FC236}">
                <a16:creationId xmlns:a16="http://schemas.microsoft.com/office/drawing/2014/main" id="{B26DE794-8FAC-8E69-5FF7-9BFEE71A1914}"/>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34</a:t>
            </a:fld>
            <a:endParaRPr kumimoji="0" lang="fr-FR" altLang="zh-CN" sz="1200" u="none" strike="noStrike" kern="1200" cap="none" spc="0" normalizeH="0" baseline="0" dirty="0">
              <a:ln>
                <a:noFill/>
              </a:ln>
              <a:solidFill>
                <a:schemeClr val="bg1"/>
              </a:solidFill>
              <a:effectLst/>
              <a:uLnTx/>
              <a:uFillTx/>
            </a:endParaRPr>
          </a:p>
        </p:txBody>
      </p:sp>
      <p:pic>
        <p:nvPicPr>
          <p:cNvPr id="2" name="Espace réservé d’image 90">
            <a:extLst>
              <a:ext uri="{FF2B5EF4-FFF2-40B4-BE49-F238E27FC236}">
                <a16:creationId xmlns:a16="http://schemas.microsoft.com/office/drawing/2014/main" id="{B85B52CC-2267-ED0F-E92B-EC2E4DEFD96E}"/>
              </a:ext>
            </a:extLst>
          </p:cNvPr>
          <p:cNvPicPr>
            <a:picLocks noChangeAspect="1"/>
          </p:cNvPicPr>
          <p:nvPr/>
        </p:nvPicPr>
        <p:blipFill>
          <a:blip r:embed="rId10"/>
          <a:srcRect t="3929" b="3929"/>
          <a:stretch/>
        </p:blipFill>
        <p:spPr>
          <a:xfrm>
            <a:off x="4901687" y="4262490"/>
            <a:ext cx="1790383" cy="1613359"/>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4" name="ZoneTexte 3">
            <a:extLst>
              <a:ext uri="{FF2B5EF4-FFF2-40B4-BE49-F238E27FC236}">
                <a16:creationId xmlns:a16="http://schemas.microsoft.com/office/drawing/2014/main" id="{6B40128B-43FD-463C-381D-62E1F4F826F9}"/>
              </a:ext>
            </a:extLst>
          </p:cNvPr>
          <p:cNvSpPr txBox="1"/>
          <p:nvPr/>
        </p:nvSpPr>
        <p:spPr>
          <a:xfrm>
            <a:off x="6776720" y="4775200"/>
            <a:ext cx="2049212" cy="923330"/>
          </a:xfrm>
          <a:prstGeom prst="rect">
            <a:avLst/>
          </a:prstGeom>
        </p:spPr>
        <p:txBody>
          <a:bodyPr wrap="square" rtlCol="0">
            <a:spAutoFit/>
          </a:bodyPr>
          <a:lstStyle/>
          <a:p>
            <a:pPr marL="0" indent="0" algn="ctr">
              <a:lnSpc>
                <a:spcPct val="100000"/>
              </a:lnSpc>
              <a:spcBef>
                <a:spcPts val="0"/>
              </a:spcBef>
              <a:buFontTx/>
              <a:buNone/>
            </a:pPr>
            <a:r>
              <a:rPr lang="fr-FR" sz="1800" b="1" dirty="0">
                <a:solidFill>
                  <a:prstClr val="white"/>
                </a:solidFill>
                <a:ea typeface="微软雅黑"/>
                <a:cs typeface="Posterama" panose="020B0504020200020000" pitchFamily="34" charset="0"/>
              </a:rPr>
              <a:t>34. </a:t>
            </a:r>
            <a:r>
              <a:rPr lang="fr-FR" sz="1800" b="1" dirty="0" err="1">
                <a:solidFill>
                  <a:prstClr val="white"/>
                </a:solidFill>
                <a:ea typeface="微软雅黑"/>
                <a:cs typeface="Posterama" panose="020B0504020200020000" pitchFamily="34" charset="0"/>
              </a:rPr>
              <a:t>Réfus</a:t>
            </a:r>
            <a:r>
              <a:rPr lang="fr-FR" sz="1800" b="1" dirty="0">
                <a:solidFill>
                  <a:prstClr val="white"/>
                </a:solidFill>
                <a:ea typeface="微软雅黑"/>
                <a:cs typeface="Posterama" panose="020B0504020200020000" pitchFamily="34" charset="0"/>
              </a:rPr>
              <a:t> d’obtempérer: 20 à 50$</a:t>
            </a:r>
          </a:p>
        </p:txBody>
      </p:sp>
      <p:pic>
        <p:nvPicPr>
          <p:cNvPr id="3" name="Image 2" descr="Une image contenant symbole, logo, Emblème, texte&#10;&#10;Le contenu généré par l’IA peut être incorrect.">
            <a:extLst>
              <a:ext uri="{FF2B5EF4-FFF2-40B4-BE49-F238E27FC236}">
                <a16:creationId xmlns:a16="http://schemas.microsoft.com/office/drawing/2014/main" id="{E4F30F0A-5D18-DEFB-5492-E09678D5E75F}"/>
              </a:ext>
            </a:extLst>
          </p:cNvPr>
          <p:cNvPicPr>
            <a:picLocks noChangeAspect="1"/>
          </p:cNvPicPr>
          <p:nvPr/>
        </p:nvPicPr>
        <p:blipFill>
          <a:blip r:embed="rId11"/>
          <a:stretch>
            <a:fillRect/>
          </a:stretch>
        </p:blipFill>
        <p:spPr>
          <a:xfrm>
            <a:off x="11328400" y="-4763"/>
            <a:ext cx="863600" cy="936253"/>
          </a:xfrm>
          <a:prstGeom prst="rect">
            <a:avLst/>
          </a:prstGeom>
        </p:spPr>
      </p:pic>
    </p:spTree>
    <p:extLst>
      <p:ext uri="{BB962C8B-B14F-4D97-AF65-F5344CB8AC3E}">
        <p14:creationId xmlns:p14="http://schemas.microsoft.com/office/powerpoint/2010/main" val="2675838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0A212-E21A-637A-28A0-60311742E5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A131A0-B969-58CD-0F7A-F7023892296F}"/>
              </a:ext>
            </a:extLst>
          </p:cNvPr>
          <p:cNvSpPr>
            <a:spLocks noGrp="1"/>
          </p:cNvSpPr>
          <p:nvPr>
            <p:ph type="title"/>
          </p:nvPr>
        </p:nvSpPr>
        <p:spPr>
          <a:xfrm>
            <a:off x="575310" y="278129"/>
            <a:ext cx="5405612" cy="2354026"/>
          </a:xfrm>
        </p:spPr>
        <p:txBody>
          <a:bodyPr rtlCol="0"/>
          <a:lstStyle>
            <a:defPPr>
              <a:defRPr lang="fr-FR"/>
            </a:defPPr>
          </a:lstStyle>
          <a:p>
            <a:pPr algn="ctr" rtl="0"/>
            <a:r>
              <a:rPr lang="fr-FR" dirty="0"/>
              <a:t>5. IG et lutte contre les antivaleurs</a:t>
            </a:r>
          </a:p>
        </p:txBody>
      </p:sp>
      <p:sp>
        <p:nvSpPr>
          <p:cNvPr id="3" name="Espace réservé du contenu 2">
            <a:extLst>
              <a:ext uri="{FF2B5EF4-FFF2-40B4-BE49-F238E27FC236}">
                <a16:creationId xmlns:a16="http://schemas.microsoft.com/office/drawing/2014/main" id="{D602A89C-4F75-83A9-D2E4-8B5B9F693E08}"/>
              </a:ext>
            </a:extLst>
          </p:cNvPr>
          <p:cNvSpPr>
            <a:spLocks noGrp="1"/>
          </p:cNvSpPr>
          <p:nvPr>
            <p:ph sz="quarter" idx="16"/>
          </p:nvPr>
        </p:nvSpPr>
        <p:spPr>
          <a:xfrm>
            <a:off x="593725" y="2911151"/>
            <a:ext cx="5387197" cy="3362649"/>
          </a:xfrm>
        </p:spPr>
        <p:txBody>
          <a:bodyPr rtlCol="0">
            <a:normAutofit/>
          </a:bodyPr>
          <a:lstStyle>
            <a:defPPr>
              <a:defRPr lang="fr-FR"/>
            </a:defPPr>
          </a:lstStyle>
          <a:p>
            <a:pPr algn="just"/>
            <a:r>
              <a:rPr lang="fr-FR" dirty="0"/>
              <a:t>L’inspection Générale IG de la PNC est l’Organe régalien assurant la Compétence Personnelle de police de Police sur l’organisation et fonctionnement de la Police Nationale dans toute l’étendue du Territoire national. </a:t>
            </a:r>
          </a:p>
          <a:p>
            <a:pPr algn="just"/>
            <a:r>
              <a:rPr lang="fr-FR" i="1" dirty="0"/>
              <a:t>Article 4 du décret </a:t>
            </a:r>
            <a:r>
              <a:rPr lang="fr-FR" sz="1800" i="1" dirty="0">
                <a:effectLst/>
                <a:ea typeface="Aptos" panose="020B0004020202020204" pitchFamily="34" charset="0"/>
                <a:cs typeface="Times New Roman" panose="02020603050405020304" pitchFamily="18" charset="0"/>
              </a:rPr>
              <a:t>n° 15/026 du 09 décembre 2015 déterminant l’organisation et le fonctionnement de l’Inspection Générale de la Police Nationale Congolaise.</a:t>
            </a:r>
          </a:p>
          <a:p>
            <a:pPr algn="just" rtl="0"/>
            <a:endParaRPr lang="fr-FR" dirty="0"/>
          </a:p>
        </p:txBody>
      </p:sp>
      <p:pic>
        <p:nvPicPr>
          <p:cNvPr id="5" name="Espace réservé d’image 52" descr="Ampoules suspendues">
            <a:extLst>
              <a:ext uri="{FF2B5EF4-FFF2-40B4-BE49-F238E27FC236}">
                <a16:creationId xmlns:a16="http://schemas.microsoft.com/office/drawing/2014/main" id="{672C1878-82AB-6EB1-0EFC-CBAC5DFD384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6096000" y="0"/>
            <a:ext cx="6118225"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14AC11AA-239C-9B62-16F2-FEFA24D3187C}"/>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482673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2327A-3C4B-6598-4899-8EAF6DE77B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F66F9E-AA55-70B4-8FE5-90612996FAB2}"/>
              </a:ext>
            </a:extLst>
          </p:cNvPr>
          <p:cNvSpPr>
            <a:spLocks noGrp="1"/>
          </p:cNvSpPr>
          <p:nvPr>
            <p:ph type="title"/>
          </p:nvPr>
        </p:nvSpPr>
        <p:spPr>
          <a:xfrm>
            <a:off x="575310" y="278129"/>
            <a:ext cx="5405612" cy="2354026"/>
          </a:xfrm>
        </p:spPr>
        <p:txBody>
          <a:bodyPr rtlCol="0"/>
          <a:lstStyle>
            <a:defPPr>
              <a:defRPr lang="fr-FR"/>
            </a:defPPr>
          </a:lstStyle>
          <a:p>
            <a:pPr algn="ctr" rtl="0"/>
            <a:r>
              <a:rPr lang="fr-FR" dirty="0"/>
              <a:t>5. IG et lutte contre les antivaleurs (suite)</a:t>
            </a:r>
          </a:p>
        </p:txBody>
      </p:sp>
      <p:sp>
        <p:nvSpPr>
          <p:cNvPr id="3" name="Espace réservé du contenu 2">
            <a:extLst>
              <a:ext uri="{FF2B5EF4-FFF2-40B4-BE49-F238E27FC236}">
                <a16:creationId xmlns:a16="http://schemas.microsoft.com/office/drawing/2014/main" id="{1F53DE91-975A-6373-0C96-793B620A7D13}"/>
              </a:ext>
            </a:extLst>
          </p:cNvPr>
          <p:cNvSpPr>
            <a:spLocks noGrp="1"/>
          </p:cNvSpPr>
          <p:nvPr>
            <p:ph sz="quarter" idx="16"/>
          </p:nvPr>
        </p:nvSpPr>
        <p:spPr>
          <a:xfrm>
            <a:off x="593725" y="2911151"/>
            <a:ext cx="5387197" cy="3362649"/>
          </a:xfrm>
        </p:spPr>
        <p:txBody>
          <a:bodyPr rtlCol="0">
            <a:normAutofit lnSpcReduction="10000"/>
          </a:bodyPr>
          <a:lstStyle>
            <a:defPPr>
              <a:defRPr lang="fr-FR"/>
            </a:defPPr>
          </a:lstStyle>
          <a:p>
            <a:pPr algn="just"/>
            <a:r>
              <a:rPr lang="fr-FR" dirty="0"/>
              <a:t>L’IG  veille donc de ce fait à l’application stricte des lois, règlements, instructions et directives de la PNC. Elle assure par son encadrement la garantie de respect des droits de l’homme, de la protection des libertés individuelles et collectives et des biens dans l’exercice des fonctions de agents de carrière de la PNC. </a:t>
            </a:r>
          </a:p>
          <a:p>
            <a:pPr algn="just"/>
            <a:r>
              <a:rPr lang="fr-FR" sz="1800" i="1" dirty="0">
                <a:effectLst/>
                <a:ea typeface="Aptos" panose="020B0004020202020204" pitchFamily="34" charset="0"/>
                <a:cs typeface="Times New Roman" panose="02020603050405020304" pitchFamily="18" charset="0"/>
              </a:rPr>
              <a:t>C’est donc elle qui chapote les prestations de la police de circulation routière et peut, le cas échéant, appeler à une procédure disciplinaire, tout agent qui se serait compromis. </a:t>
            </a:r>
          </a:p>
          <a:p>
            <a:pPr algn="just" rtl="0"/>
            <a:endParaRPr lang="fr-FR" dirty="0"/>
          </a:p>
        </p:txBody>
      </p:sp>
      <p:pic>
        <p:nvPicPr>
          <p:cNvPr id="5" name="Espace réservé d’image 52" descr="Ampoules suspendues">
            <a:extLst>
              <a:ext uri="{FF2B5EF4-FFF2-40B4-BE49-F238E27FC236}">
                <a16:creationId xmlns:a16="http://schemas.microsoft.com/office/drawing/2014/main" id="{08232054-B1F7-8F89-F115-5E96D4C24A12}"/>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6096000" y="0"/>
            <a:ext cx="6118225"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3D6309C9-C19E-E8B0-ABB3-0F4797807EC0}"/>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089285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4BD38-3D12-FBA1-27C1-5E7CAFFBBC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AAD4D7-FE0D-C3BF-7F0E-EF831465A55C}"/>
              </a:ext>
            </a:extLst>
          </p:cNvPr>
          <p:cNvSpPr>
            <a:spLocks noGrp="1"/>
          </p:cNvSpPr>
          <p:nvPr>
            <p:ph type="title"/>
          </p:nvPr>
        </p:nvSpPr>
        <p:spPr>
          <a:xfrm>
            <a:off x="575310" y="278129"/>
            <a:ext cx="5405612" cy="2354026"/>
          </a:xfrm>
        </p:spPr>
        <p:txBody>
          <a:bodyPr rtlCol="0"/>
          <a:lstStyle>
            <a:defPPr>
              <a:defRPr lang="fr-FR"/>
            </a:defPPr>
          </a:lstStyle>
          <a:p>
            <a:pPr algn="ctr" rtl="0"/>
            <a:r>
              <a:rPr lang="fr-FR" dirty="0"/>
              <a:t>5. IG et lutte contre les antivaleurs (suite)</a:t>
            </a:r>
          </a:p>
        </p:txBody>
      </p:sp>
      <p:sp>
        <p:nvSpPr>
          <p:cNvPr id="3" name="Espace réservé du contenu 2">
            <a:extLst>
              <a:ext uri="{FF2B5EF4-FFF2-40B4-BE49-F238E27FC236}">
                <a16:creationId xmlns:a16="http://schemas.microsoft.com/office/drawing/2014/main" id="{B4B7C675-7468-EA6B-8F93-0A99F21DE795}"/>
              </a:ext>
            </a:extLst>
          </p:cNvPr>
          <p:cNvSpPr>
            <a:spLocks noGrp="1"/>
          </p:cNvSpPr>
          <p:nvPr>
            <p:ph sz="quarter" idx="16"/>
          </p:nvPr>
        </p:nvSpPr>
        <p:spPr>
          <a:xfrm>
            <a:off x="593725" y="2911151"/>
            <a:ext cx="6208291" cy="3362649"/>
          </a:xfrm>
        </p:spPr>
        <p:txBody>
          <a:bodyPr rtlCol="0">
            <a:normAutofit/>
          </a:bodyPr>
          <a:lstStyle>
            <a:defPPr>
              <a:defRPr lang="fr-FR"/>
            </a:defPPr>
          </a:lstStyle>
          <a:p>
            <a:pPr algn="just"/>
            <a:r>
              <a:rPr lang="fr-FR" dirty="0"/>
              <a:t>Par ses missions de contrôle, d’audit, d’enquête et évaluation, l’IG s’assure de la mise en œuvre du code déontologique par les agents affectés à la police de circulation routière.</a:t>
            </a:r>
          </a:p>
          <a:p>
            <a:pPr algn="just"/>
            <a:r>
              <a:rPr lang="fr-FR" sz="1800" i="1" dirty="0">
                <a:effectLst/>
                <a:ea typeface="Aptos" panose="020B0004020202020204" pitchFamily="34" charset="0"/>
                <a:cs typeface="Times New Roman" panose="02020603050405020304" pitchFamily="18" charset="0"/>
              </a:rPr>
              <a:t>C’est dans ce cadre qu’elle est appelée à prendre des mesures susceptibles de mettre les citoyens en confiance face aux abus du personnel de la circulation routière. </a:t>
            </a:r>
            <a:r>
              <a:rPr lang="fr-FR" sz="1800" i="1" dirty="0">
                <a:ea typeface="Aptos" panose="020B0004020202020204" pitchFamily="34" charset="0"/>
                <a:cs typeface="Times New Roman" panose="02020603050405020304" pitchFamily="18" charset="0"/>
              </a:rPr>
              <a:t>C’est le cas de la </a:t>
            </a:r>
            <a:r>
              <a:rPr lang="fr-FR" sz="1800" i="1" dirty="0">
                <a:effectLst/>
                <a:ea typeface="Aptos" panose="020B0004020202020204" pitchFamily="34" charset="0"/>
                <a:cs typeface="Times New Roman" panose="02020603050405020304" pitchFamily="18" charset="0"/>
              </a:rPr>
              <a:t>mi</a:t>
            </a:r>
            <a:r>
              <a:rPr lang="fr-FR" sz="1800" i="1" dirty="0">
                <a:ea typeface="Aptos" panose="020B0004020202020204" pitchFamily="34" charset="0"/>
                <a:cs typeface="Times New Roman" panose="02020603050405020304" pitchFamily="18" charset="0"/>
              </a:rPr>
              <a:t>s en place tout récemment </a:t>
            </a:r>
            <a:r>
              <a:rPr lang="fr-FR" sz="1800" b="1" dirty="0">
                <a:ea typeface="Aptos" panose="020B0004020202020204" pitchFamily="34" charset="0"/>
                <a:cs typeface="Times New Roman" panose="02020603050405020304" pitchFamily="18" charset="0"/>
              </a:rPr>
              <a:t>des numéros verts</a:t>
            </a:r>
            <a:r>
              <a:rPr lang="fr-FR" sz="1800" i="1" dirty="0">
                <a:ea typeface="Aptos" panose="020B0004020202020204" pitchFamily="34" charset="0"/>
                <a:cs typeface="Times New Roman" panose="02020603050405020304" pitchFamily="18" charset="0"/>
              </a:rPr>
              <a:t> pour faciliter la dénonciation des abus et antivaleurs de la part des agents de la PNC affectés à la circulation routière.</a:t>
            </a:r>
            <a:endParaRPr lang="fr-FR" sz="1800" i="1" dirty="0">
              <a:effectLst/>
              <a:ea typeface="Aptos" panose="020B0004020202020204" pitchFamily="34" charset="0"/>
              <a:cs typeface="Times New Roman" panose="02020603050405020304" pitchFamily="18" charset="0"/>
            </a:endParaRPr>
          </a:p>
          <a:p>
            <a:pPr algn="just" rtl="0"/>
            <a:endParaRPr lang="fr-FR" dirty="0"/>
          </a:p>
        </p:txBody>
      </p:sp>
      <p:pic>
        <p:nvPicPr>
          <p:cNvPr id="5" name="Espace réservé d’image 52" descr="Ampoules suspendues">
            <a:extLst>
              <a:ext uri="{FF2B5EF4-FFF2-40B4-BE49-F238E27FC236}">
                <a16:creationId xmlns:a16="http://schemas.microsoft.com/office/drawing/2014/main" id="{E0538B20-4151-E452-767B-5547B6F187FB}"/>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 r="16"/>
          <a:stretch/>
        </p:blipFill>
        <p:spPr>
          <a:xfrm>
            <a:off x="7109927" y="0"/>
            <a:ext cx="5104298"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933A2D36-F642-5A02-274F-8B234359F64B}"/>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1071572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2868B5DA-5928-EA4E-8741-4213D3D61C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2B4BDA-AD74-8274-0C95-573CB3E4B98E}"/>
              </a:ext>
            </a:extLst>
          </p:cNvPr>
          <p:cNvSpPr>
            <a:spLocks noGrp="1"/>
          </p:cNvSpPr>
          <p:nvPr>
            <p:ph type="title"/>
          </p:nvPr>
        </p:nvSpPr>
        <p:spPr>
          <a:xfrm>
            <a:off x="575310" y="278129"/>
            <a:ext cx="5898226" cy="2600153"/>
          </a:xfrm>
        </p:spPr>
        <p:txBody>
          <a:bodyPr rtlCol="0"/>
          <a:lstStyle>
            <a:defPPr>
              <a:defRPr lang="fr-FR"/>
            </a:defPPr>
          </a:lstStyle>
          <a:p>
            <a:pPr algn="just" rtl="0"/>
            <a:r>
              <a:rPr lang="fr-FR" dirty="0"/>
              <a:t>5. </a:t>
            </a:r>
            <a:r>
              <a:rPr lang="fr-FR" sz="3600" dirty="0"/>
              <a:t>IG et lutte contre les antivaleurs</a:t>
            </a:r>
            <a:br>
              <a:rPr lang="fr-FR" sz="3600" dirty="0"/>
            </a:br>
            <a:r>
              <a:rPr lang="fr-FR" sz="3600" dirty="0"/>
              <a:t> </a:t>
            </a:r>
            <a:r>
              <a:rPr lang="fr-FR" sz="2400" i="1" dirty="0"/>
              <a:t>Cas d’abus constatés dans l’exercice des fonctions des agents de la police de circulation routière</a:t>
            </a:r>
          </a:p>
        </p:txBody>
      </p:sp>
      <p:sp>
        <p:nvSpPr>
          <p:cNvPr id="3" name="Espace réservé du contenu 2">
            <a:extLst>
              <a:ext uri="{FF2B5EF4-FFF2-40B4-BE49-F238E27FC236}">
                <a16:creationId xmlns:a16="http://schemas.microsoft.com/office/drawing/2014/main" id="{BA10E336-CB4C-F7F1-CDB5-14EAB114818B}"/>
              </a:ext>
            </a:extLst>
          </p:cNvPr>
          <p:cNvSpPr>
            <a:spLocks noGrp="1"/>
          </p:cNvSpPr>
          <p:nvPr>
            <p:ph sz="quarter" idx="16"/>
          </p:nvPr>
        </p:nvSpPr>
        <p:spPr>
          <a:xfrm>
            <a:off x="593725" y="3127665"/>
            <a:ext cx="6077239" cy="3525062"/>
          </a:xfrm>
        </p:spPr>
        <p:txBody>
          <a:bodyPr rtlCol="0">
            <a:normAutofit/>
          </a:bodyPr>
          <a:lstStyle>
            <a:defPPr>
              <a:defRPr lang="fr-FR"/>
            </a:defPPr>
          </a:lstStyle>
          <a:p>
            <a:pPr algn="just" rtl="0">
              <a:lnSpc>
                <a:spcPct val="100000"/>
              </a:lnSpc>
            </a:pPr>
            <a:r>
              <a:rPr lang="fr-FR" dirty="0"/>
              <a:t>Les agents de la police routière qui sont censés veiller à l’Ordre public, utilise par ailleurs dans la pratique, la police administrative à des fins autres que la tranquillité publique. C’est ainsi qu’il est devenu plus fréquent de voir un agent de PNC utiliser la force non pour renforcer la tranquillité publique et rétablir l’Ordre mais comme tremplin pour assouvir les besoins personnels au mépris quelque fois de la déontologie des agents de la PNC.</a:t>
            </a:r>
          </a:p>
          <a:p>
            <a:pPr algn="just" rtl="0"/>
            <a:endParaRPr lang="fr-FR" dirty="0"/>
          </a:p>
        </p:txBody>
      </p:sp>
      <p:pic>
        <p:nvPicPr>
          <p:cNvPr id="5" name="Espace réservé d’image 52">
            <a:extLst>
              <a:ext uri="{FF2B5EF4-FFF2-40B4-BE49-F238E27FC236}">
                <a16:creationId xmlns:a16="http://schemas.microsoft.com/office/drawing/2014/main" id="{A0F16A71-CA16-D2A1-D42C-AA21A9084AF2}"/>
              </a:ext>
            </a:extLst>
          </p:cNvPr>
          <p:cNvPicPr>
            <a:picLocks noGrp="1" noChangeAspect="1"/>
          </p:cNvPicPr>
          <p:nvPr>
            <p:ph type="pic" sz="quarter" idx="15"/>
          </p:nvPr>
        </p:nvPicPr>
        <p:blipFill>
          <a:blip r:embed="rId3"/>
          <a:srcRect l="25914" r="25914"/>
          <a:stretch/>
        </p:blipFill>
        <p:spPr>
          <a:xfrm>
            <a:off x="6827028" y="0"/>
            <a:ext cx="5387197"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12AEB75F-2695-E6BE-E92C-B6D2945800B0}"/>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1105754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475E1E82-8B94-8D34-5A87-0520BEA387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D68A11-8104-E518-0127-D96097709BB1}"/>
              </a:ext>
            </a:extLst>
          </p:cNvPr>
          <p:cNvSpPr>
            <a:spLocks noGrp="1"/>
          </p:cNvSpPr>
          <p:nvPr>
            <p:ph type="title"/>
          </p:nvPr>
        </p:nvSpPr>
        <p:spPr>
          <a:xfrm>
            <a:off x="575310" y="278129"/>
            <a:ext cx="6334644" cy="1841616"/>
          </a:xfrm>
          <a:solidFill>
            <a:schemeClr val="accent5">
              <a:lumMod val="50000"/>
            </a:schemeClr>
          </a:solidFill>
        </p:spPr>
        <p:txBody>
          <a:bodyPr rtlCol="0"/>
          <a:lstStyle>
            <a:defPPr>
              <a:defRPr lang="fr-FR"/>
            </a:defPPr>
          </a:lstStyle>
          <a:p>
            <a:pPr algn="ctr" rtl="0"/>
            <a:r>
              <a:rPr lang="fr-FR" dirty="0"/>
              <a:t>5. </a:t>
            </a:r>
            <a:r>
              <a:rPr lang="fr-FR" sz="3600" dirty="0"/>
              <a:t>IG et lutte contre les antivaleurs</a:t>
            </a:r>
            <a:br>
              <a:rPr lang="fr-FR" sz="3600" dirty="0"/>
            </a:br>
            <a:r>
              <a:rPr lang="fr-FR" sz="3600" dirty="0"/>
              <a:t> </a:t>
            </a:r>
            <a:r>
              <a:rPr lang="fr-FR" sz="2400" i="1" dirty="0"/>
              <a:t>Cas d’abus constatés dans l’exercice des fonctions des agents de la police de circulation routière.</a:t>
            </a:r>
          </a:p>
        </p:txBody>
      </p:sp>
      <p:sp>
        <p:nvSpPr>
          <p:cNvPr id="3" name="Espace réservé du contenu 2">
            <a:extLst>
              <a:ext uri="{FF2B5EF4-FFF2-40B4-BE49-F238E27FC236}">
                <a16:creationId xmlns:a16="http://schemas.microsoft.com/office/drawing/2014/main" id="{88C21629-C484-D46A-94DC-AEFF335DEA8B}"/>
              </a:ext>
            </a:extLst>
          </p:cNvPr>
          <p:cNvSpPr>
            <a:spLocks noGrp="1"/>
          </p:cNvSpPr>
          <p:nvPr>
            <p:ph sz="quarter" idx="16"/>
          </p:nvPr>
        </p:nvSpPr>
        <p:spPr>
          <a:xfrm>
            <a:off x="575311" y="2397875"/>
            <a:ext cx="6334643" cy="4254852"/>
          </a:xfrm>
        </p:spPr>
        <p:txBody>
          <a:bodyPr rtlCol="0">
            <a:normAutofit/>
          </a:bodyPr>
          <a:lstStyle>
            <a:defPPr>
              <a:defRPr lang="fr-FR"/>
            </a:defPPr>
          </a:lstStyle>
          <a:p>
            <a:pPr algn="just" rtl="0"/>
            <a:r>
              <a:rPr lang="fr-FR" dirty="0"/>
              <a:t>Parmi les abus constatés, il se dénombre les cas suivants:</a:t>
            </a:r>
          </a:p>
          <a:p>
            <a:pPr marL="342900" indent="-342900" algn="just" rtl="0">
              <a:buFont typeface="Wingdings" panose="05000000000000000000" pitchFamily="2" charset="2"/>
              <a:buChar char="v"/>
            </a:pPr>
            <a:r>
              <a:rPr lang="fr-FR" dirty="0"/>
              <a:t>  Privilégier lors d’un embouteillage les conducteurs qui laissent les pourboires appelés couramment « MAYI »: Ce qui constitue une sorte de corruption.</a:t>
            </a:r>
          </a:p>
          <a:p>
            <a:pPr marL="342900" indent="-342900" algn="just" rtl="0">
              <a:buFont typeface="Wingdings" panose="05000000000000000000" pitchFamily="2" charset="2"/>
              <a:buChar char="v"/>
            </a:pPr>
            <a:r>
              <a:rPr lang="fr-FR" dirty="0"/>
              <a:t>Faciliter le sens unique pour faciliter un conducteur ; </a:t>
            </a:r>
          </a:p>
          <a:p>
            <a:pPr marL="342900" indent="-342900" algn="just" rtl="0">
              <a:buFont typeface="Wingdings" panose="05000000000000000000" pitchFamily="2" charset="2"/>
              <a:buChar char="v"/>
            </a:pPr>
            <a:r>
              <a:rPr lang="fr-FR" dirty="0"/>
              <a:t>Exiger des grosses sommes et Créer les infractions non existantes pour des cas d’incidents de la route (Crevaison, déchargement batterie…) ;</a:t>
            </a:r>
          </a:p>
          <a:p>
            <a:pPr algn="just" rtl="0"/>
            <a:endParaRPr lang="fr-FR" dirty="0"/>
          </a:p>
        </p:txBody>
      </p:sp>
      <p:pic>
        <p:nvPicPr>
          <p:cNvPr id="5" name="Espace réservé d’image 52">
            <a:extLst>
              <a:ext uri="{FF2B5EF4-FFF2-40B4-BE49-F238E27FC236}">
                <a16:creationId xmlns:a16="http://schemas.microsoft.com/office/drawing/2014/main" id="{5E8DFCAA-232E-1F56-53B9-FE7BA2F9AB69}"/>
              </a:ext>
            </a:extLst>
          </p:cNvPr>
          <p:cNvPicPr>
            <a:picLocks noGrp="1" noChangeAspect="1"/>
          </p:cNvPicPr>
          <p:nvPr>
            <p:ph type="pic" sz="quarter" idx="15"/>
          </p:nvPr>
        </p:nvPicPr>
        <p:blipFill>
          <a:blip r:embed="rId3"/>
          <a:srcRect l="13222" t="13583" r="13222" b="12273"/>
          <a:stretch/>
        </p:blipFill>
        <p:spPr>
          <a:xfrm>
            <a:off x="7169727" y="-4763"/>
            <a:ext cx="5044498" cy="6862763"/>
          </a:xfrm>
        </p:spPr>
      </p:pic>
      <p:pic>
        <p:nvPicPr>
          <p:cNvPr id="4" name="Image 3" descr="Une image contenant symbole, logo, Emblème, texte&#10;&#10;Le contenu généré par l’IA peut être incorrect.">
            <a:extLst>
              <a:ext uri="{FF2B5EF4-FFF2-40B4-BE49-F238E27FC236}">
                <a16:creationId xmlns:a16="http://schemas.microsoft.com/office/drawing/2014/main" id="{29FB7C2A-062D-C9BA-D5FA-BAF15B7C14CD}"/>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2456955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BE581B92-573D-3828-720B-71DADAB51CFE}"/>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E417E39-785C-BEB1-4B5B-A0FF25A85A62}"/>
              </a:ext>
            </a:extLst>
          </p:cNvPr>
          <p:cNvSpPr>
            <a:spLocks noGrp="1"/>
          </p:cNvSpPr>
          <p:nvPr>
            <p:ph sz="quarter" idx="16"/>
          </p:nvPr>
        </p:nvSpPr>
        <p:spPr>
          <a:xfrm>
            <a:off x="450620" y="1110554"/>
            <a:ext cx="6334644" cy="4636891"/>
          </a:xfrm>
        </p:spPr>
        <p:txBody>
          <a:bodyPr rtlCol="0">
            <a:normAutofit/>
          </a:bodyPr>
          <a:lstStyle>
            <a:defPPr>
              <a:defRPr lang="fr-FR"/>
            </a:defPPr>
          </a:lstStyle>
          <a:p>
            <a:pPr marL="342900" indent="-342900" algn="just" rtl="0">
              <a:buFont typeface="Wingdings" panose="05000000000000000000" pitchFamily="2" charset="2"/>
              <a:buChar char="v"/>
            </a:pPr>
            <a:r>
              <a:rPr lang="fr-FR" dirty="0"/>
              <a:t> Utiliser l’intimidation et la violence dans des contrôles de routine des papiers;</a:t>
            </a:r>
          </a:p>
          <a:p>
            <a:pPr marL="342900" indent="-342900" algn="just" rtl="0">
              <a:buFont typeface="Wingdings" panose="05000000000000000000" pitchFamily="2" charset="2"/>
              <a:buChar char="v"/>
            </a:pPr>
            <a:r>
              <a:rPr lang="fr-FR" dirty="0"/>
              <a:t>Faciliter le non-respect de feu de signalisation à un conducteur</a:t>
            </a:r>
          </a:p>
          <a:p>
            <a:pPr marL="342900" indent="-342900" algn="just" rtl="0">
              <a:buFont typeface="Wingdings" panose="05000000000000000000" pitchFamily="2" charset="2"/>
              <a:buChar char="v"/>
            </a:pPr>
            <a:r>
              <a:rPr lang="fr-FR" dirty="0"/>
              <a:t>Arracher violemment le véhicule à un  conducteur sans motif valable</a:t>
            </a:r>
          </a:p>
          <a:p>
            <a:pPr marL="342900" indent="-342900" algn="just" rtl="0">
              <a:buFont typeface="Wingdings" panose="05000000000000000000" pitchFamily="2" charset="2"/>
              <a:buChar char="v"/>
            </a:pPr>
            <a:r>
              <a:rPr lang="fr-FR" dirty="0"/>
              <a:t>Utiliser la violence en cassant et montant sur le véhicule</a:t>
            </a:r>
          </a:p>
          <a:p>
            <a:pPr marL="342900" indent="-342900" algn="just" rtl="0">
              <a:buFont typeface="Wingdings" panose="05000000000000000000" pitchFamily="2" charset="2"/>
              <a:buChar char="v"/>
            </a:pPr>
            <a:r>
              <a:rPr lang="fr-FR" dirty="0"/>
              <a:t>Ramassage et remorquage des véhicules de manière abusive </a:t>
            </a:r>
          </a:p>
        </p:txBody>
      </p:sp>
      <p:pic>
        <p:nvPicPr>
          <p:cNvPr id="5" name="Espace réservé d’image 52">
            <a:extLst>
              <a:ext uri="{FF2B5EF4-FFF2-40B4-BE49-F238E27FC236}">
                <a16:creationId xmlns:a16="http://schemas.microsoft.com/office/drawing/2014/main" id="{BDAB6367-938B-7F86-E6CC-E78CD532583D}"/>
              </a:ext>
            </a:extLst>
          </p:cNvPr>
          <p:cNvPicPr>
            <a:picLocks noGrp="1" noChangeAspect="1"/>
          </p:cNvPicPr>
          <p:nvPr>
            <p:ph type="pic" sz="quarter" idx="15"/>
          </p:nvPr>
        </p:nvPicPr>
        <p:blipFill>
          <a:blip r:embed="rId3"/>
          <a:srcRect l="30599" r="30599"/>
          <a:stretch/>
        </p:blipFill>
        <p:spPr>
          <a:xfrm>
            <a:off x="7169727" y="0"/>
            <a:ext cx="5044498" cy="6858000"/>
          </a:xfrm>
        </p:spPr>
      </p:pic>
      <p:pic>
        <p:nvPicPr>
          <p:cNvPr id="4" name="Image 3" descr="Une image contenant symbole, logo, Emblème, texte&#10;&#10;Le contenu généré par l’IA peut être incorrect.">
            <a:extLst>
              <a:ext uri="{FF2B5EF4-FFF2-40B4-BE49-F238E27FC236}">
                <a16:creationId xmlns:a16="http://schemas.microsoft.com/office/drawing/2014/main" id="{76F81FA5-9C88-C001-F578-CFB534C3B2B9}"/>
              </a:ext>
            </a:extLst>
          </p:cNvPr>
          <p:cNvPicPr>
            <a:picLocks noChangeAspect="1"/>
          </p:cNvPicPr>
          <p:nvPr/>
        </p:nvPicPr>
        <p:blipFill>
          <a:blip r:embed="rId4"/>
          <a:stretch>
            <a:fillRect/>
          </a:stretch>
        </p:blipFill>
        <p:spPr>
          <a:xfrm>
            <a:off x="11094308" y="-4763"/>
            <a:ext cx="1097692" cy="936253"/>
          </a:xfrm>
          <a:prstGeom prst="rect">
            <a:avLst/>
          </a:prstGeom>
        </p:spPr>
      </p:pic>
    </p:spTree>
    <p:extLst>
      <p:ext uri="{BB962C8B-B14F-4D97-AF65-F5344CB8AC3E}">
        <p14:creationId xmlns:p14="http://schemas.microsoft.com/office/powerpoint/2010/main" val="926526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446CC6CC-33D7-4181-9969-72896FDB1901}"/>
              </a:ext>
            </a:extLst>
          </p:cNvPr>
          <p:cNvSpPr>
            <a:spLocks noGrp="1"/>
          </p:cNvSpPr>
          <p:nvPr>
            <p:ph type="title"/>
          </p:nvPr>
        </p:nvSpPr>
        <p:spPr/>
        <p:txBody>
          <a:bodyPr rtlCol="0"/>
          <a:lstStyle>
            <a:defPPr>
              <a:defRPr lang="fr-FR"/>
            </a:defPPr>
          </a:lstStyle>
          <a:p>
            <a:pPr rtl="0"/>
            <a:r>
              <a:rPr lang="fr-FR" sz="3200" dirty="0"/>
              <a:t>Quelques images</a:t>
            </a:r>
          </a:p>
        </p:txBody>
      </p:sp>
      <p:pic>
        <p:nvPicPr>
          <p:cNvPr id="55" name="Espace réservé d’image 54">
            <a:extLst>
              <a:ext uri="{FF2B5EF4-FFF2-40B4-BE49-F238E27FC236}">
                <a16:creationId xmlns:a16="http://schemas.microsoft.com/office/drawing/2014/main" id="{4B0A05F6-A265-D617-87EB-C8B6D39D74EB}"/>
              </a:ext>
            </a:extLst>
          </p:cNvPr>
          <p:cNvPicPr>
            <a:picLocks noGrp="1" noChangeAspect="1"/>
          </p:cNvPicPr>
          <p:nvPr>
            <p:ph type="pic" sz="quarter" idx="48"/>
          </p:nvPr>
        </p:nvPicPr>
        <p:blipFill>
          <a:blip r:embed="rId3"/>
          <a:srcRect/>
          <a:stretch/>
        </p:blipFill>
        <p:spPr>
          <a:xfrm>
            <a:off x="355600" y="2093711"/>
            <a:ext cx="3127259" cy="2568819"/>
          </a:xfrm>
        </p:spPr>
      </p:pic>
      <p:sp>
        <p:nvSpPr>
          <p:cNvPr id="3" name="Espace réservé du texte 2">
            <a:extLst>
              <a:ext uri="{FF2B5EF4-FFF2-40B4-BE49-F238E27FC236}">
                <a16:creationId xmlns:a16="http://schemas.microsoft.com/office/drawing/2014/main" id="{DB6BD53F-D255-3797-F9DC-749DBF8EDF8B}"/>
              </a:ext>
            </a:extLst>
          </p:cNvPr>
          <p:cNvSpPr>
            <a:spLocks noGrp="1"/>
          </p:cNvSpPr>
          <p:nvPr>
            <p:ph type="body" sz="quarter" idx="27"/>
          </p:nvPr>
        </p:nvSpPr>
        <p:spPr>
          <a:xfrm>
            <a:off x="1214003" y="4764289"/>
            <a:ext cx="2098039" cy="836933"/>
          </a:xfrm>
        </p:spPr>
        <p:txBody>
          <a:bodyPr rtlCol="0"/>
          <a:lstStyle>
            <a:defPPr>
              <a:defRPr lang="fr-FR"/>
            </a:defPPr>
          </a:lstStyle>
          <a:p>
            <a:pPr rtl="0"/>
            <a:r>
              <a:rPr lang="fr-FR" dirty="0"/>
              <a:t>Monter sur les véhicules</a:t>
            </a:r>
          </a:p>
        </p:txBody>
      </p:sp>
      <p:pic>
        <p:nvPicPr>
          <p:cNvPr id="52" name="Espace réservé d’image 51">
            <a:extLst>
              <a:ext uri="{FF2B5EF4-FFF2-40B4-BE49-F238E27FC236}">
                <a16:creationId xmlns:a16="http://schemas.microsoft.com/office/drawing/2014/main" id="{6FA36B7F-14F3-90DF-9E76-191C5C5FAC68}"/>
              </a:ext>
            </a:extLst>
          </p:cNvPr>
          <p:cNvPicPr>
            <a:picLocks noGrp="1" noChangeAspect="1"/>
          </p:cNvPicPr>
          <p:nvPr>
            <p:ph type="pic" sz="quarter" idx="49"/>
          </p:nvPr>
        </p:nvPicPr>
        <p:blipFill>
          <a:blip r:embed="rId4"/>
          <a:srcRect/>
          <a:stretch/>
        </p:blipFill>
        <p:spPr>
          <a:xfrm>
            <a:off x="3312042" y="1840729"/>
            <a:ext cx="2679556" cy="2735993"/>
          </a:xfrm>
        </p:spPr>
      </p:pic>
      <p:sp>
        <p:nvSpPr>
          <p:cNvPr id="9" name="Espace réservé du texte 8">
            <a:extLst>
              <a:ext uri="{FF2B5EF4-FFF2-40B4-BE49-F238E27FC236}">
                <a16:creationId xmlns:a16="http://schemas.microsoft.com/office/drawing/2014/main" id="{2C77216C-99F2-F20D-361E-FC77B2A1C2D5}"/>
              </a:ext>
            </a:extLst>
          </p:cNvPr>
          <p:cNvSpPr>
            <a:spLocks noGrp="1"/>
          </p:cNvSpPr>
          <p:nvPr>
            <p:ph type="body" sz="quarter" idx="54"/>
          </p:nvPr>
        </p:nvSpPr>
        <p:spPr>
          <a:xfrm>
            <a:off x="3720440" y="4836160"/>
            <a:ext cx="2098039" cy="1198880"/>
          </a:xfrm>
        </p:spPr>
        <p:txBody>
          <a:bodyPr rtlCol="0"/>
          <a:lstStyle>
            <a:defPPr>
              <a:defRPr lang="fr-FR"/>
            </a:defPPr>
          </a:lstStyle>
          <a:p>
            <a:pPr rtl="0"/>
            <a:r>
              <a:rPr lang="fr-FR" dirty="0"/>
              <a:t>Arracher violemment le contact du conducteur</a:t>
            </a:r>
          </a:p>
        </p:txBody>
      </p:sp>
      <p:pic>
        <p:nvPicPr>
          <p:cNvPr id="49" name="Espace réservé d’image 48">
            <a:extLst>
              <a:ext uri="{FF2B5EF4-FFF2-40B4-BE49-F238E27FC236}">
                <a16:creationId xmlns:a16="http://schemas.microsoft.com/office/drawing/2014/main" id="{554A63EA-7896-2DED-D661-BA5C81B77241}"/>
              </a:ext>
            </a:extLst>
          </p:cNvPr>
          <p:cNvPicPr>
            <a:picLocks noGrp="1" noChangeAspect="1"/>
          </p:cNvPicPr>
          <p:nvPr>
            <p:ph type="pic" sz="quarter" idx="50"/>
          </p:nvPr>
        </p:nvPicPr>
        <p:blipFill>
          <a:blip r:embed="rId5"/>
          <a:srcRect/>
          <a:stretch/>
        </p:blipFill>
        <p:spPr>
          <a:xfrm>
            <a:off x="6113401" y="1715181"/>
            <a:ext cx="2368061" cy="2947350"/>
          </a:xfrm>
        </p:spPr>
      </p:pic>
      <p:sp>
        <p:nvSpPr>
          <p:cNvPr id="22" name="Espace réservé du texte 21">
            <a:extLst>
              <a:ext uri="{FF2B5EF4-FFF2-40B4-BE49-F238E27FC236}">
                <a16:creationId xmlns:a16="http://schemas.microsoft.com/office/drawing/2014/main" id="{A386226D-550B-455D-862A-19F0F7E85FDF}"/>
              </a:ext>
            </a:extLst>
          </p:cNvPr>
          <p:cNvSpPr>
            <a:spLocks noGrp="1"/>
          </p:cNvSpPr>
          <p:nvPr>
            <p:ph type="body" sz="quarter" idx="52"/>
          </p:nvPr>
        </p:nvSpPr>
        <p:spPr>
          <a:xfrm>
            <a:off x="6218710" y="4764289"/>
            <a:ext cx="2098039" cy="1198880"/>
          </a:xfrm>
        </p:spPr>
        <p:txBody>
          <a:bodyPr rtlCol="0"/>
          <a:lstStyle>
            <a:defPPr>
              <a:defRPr lang="fr-FR"/>
            </a:defPPr>
          </a:lstStyle>
          <a:p>
            <a:pPr rtl="0"/>
            <a:r>
              <a:rPr lang="fr-FR" dirty="0"/>
              <a:t>Arracher les documents sans infractions</a:t>
            </a:r>
          </a:p>
        </p:txBody>
      </p:sp>
      <p:pic>
        <p:nvPicPr>
          <p:cNvPr id="46" name="Espace réservé d’image 45">
            <a:extLst>
              <a:ext uri="{FF2B5EF4-FFF2-40B4-BE49-F238E27FC236}">
                <a16:creationId xmlns:a16="http://schemas.microsoft.com/office/drawing/2014/main" id="{51777469-AD50-4BAD-6B31-B56D669485CE}"/>
              </a:ext>
            </a:extLst>
          </p:cNvPr>
          <p:cNvPicPr>
            <a:picLocks noGrp="1" noChangeAspect="1"/>
          </p:cNvPicPr>
          <p:nvPr>
            <p:ph type="pic" sz="quarter" idx="51"/>
          </p:nvPr>
        </p:nvPicPr>
        <p:blipFill>
          <a:blip r:embed="rId6"/>
          <a:srcRect/>
          <a:stretch/>
        </p:blipFill>
        <p:spPr>
          <a:xfrm>
            <a:off x="8500328" y="1836331"/>
            <a:ext cx="2693841" cy="2826199"/>
          </a:xfrm>
        </p:spPr>
      </p:pic>
      <p:sp>
        <p:nvSpPr>
          <p:cNvPr id="26" name="Espace réservé du texte 25">
            <a:extLst>
              <a:ext uri="{FF2B5EF4-FFF2-40B4-BE49-F238E27FC236}">
                <a16:creationId xmlns:a16="http://schemas.microsoft.com/office/drawing/2014/main" id="{D32E8129-4557-FB4F-128A-16770815B5B8}"/>
              </a:ext>
            </a:extLst>
          </p:cNvPr>
          <p:cNvSpPr>
            <a:spLocks noGrp="1"/>
          </p:cNvSpPr>
          <p:nvPr>
            <p:ph type="body" sz="quarter" idx="56"/>
          </p:nvPr>
        </p:nvSpPr>
        <p:spPr>
          <a:xfrm>
            <a:off x="8635340" y="5181600"/>
            <a:ext cx="2098039" cy="781569"/>
          </a:xfrm>
        </p:spPr>
        <p:txBody>
          <a:bodyPr rtlCol="0"/>
          <a:lstStyle>
            <a:defPPr>
              <a:defRPr lang="fr-FR"/>
            </a:defPPr>
          </a:lstStyle>
          <a:p>
            <a:pPr rtl="0"/>
            <a:r>
              <a:rPr lang="fr-FR" dirty="0"/>
              <a:t>Casser les véhicules</a:t>
            </a:r>
          </a:p>
        </p:txBody>
      </p:sp>
      <p:sp>
        <p:nvSpPr>
          <p:cNvPr id="17" name="Espace réservé du numéro de diapositive 13">
            <a:extLst>
              <a:ext uri="{FF2B5EF4-FFF2-40B4-BE49-F238E27FC236}">
                <a16:creationId xmlns:a16="http://schemas.microsoft.com/office/drawing/2014/main" id="{9A322C9A-4C29-F80C-A85F-70A864549ADA}"/>
              </a:ext>
            </a:extLst>
          </p:cNvPr>
          <p:cNvSpPr txBox="1">
            <a:spLocks/>
          </p:cNvSpPr>
          <p:nvPr/>
        </p:nvSpPr>
        <p:spPr>
          <a:xfrm>
            <a:off x="11194169" y="6215665"/>
            <a:ext cx="458592" cy="365125"/>
          </a:xfrm>
          <a:prstGeom prst="rect">
            <a:avLst/>
          </a:prstGeom>
        </p:spPr>
        <p:txBody>
          <a:bodyPr rtlCol="0" anchor="ctr"/>
          <a:lstStyle>
            <a:defPPr>
              <a:defRPr lang="fr-FR"/>
            </a:defPPr>
            <a:lvl1pPr marL="0" algn="ctr" defTabSz="914400" rtl="0" eaLnBrk="1" latinLnBrk="0" hangingPunct="1">
              <a:defRPr lang="fr-FR" sz="1200" b="0" i="0" kern="1200">
                <a:solidFill>
                  <a:schemeClr val="tx1"/>
                </a:solidFill>
                <a:latin typeface="Abadi" panose="020B0604020104020204" pitchFamily="34" charset="0"/>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lang="fr-FR"/>
            </a:pPr>
            <a:fld id="{47FEACEE-25B4-4A2D-B147-27296E36371D}" type="slidenum">
              <a:rPr kumimoji="0" lang="fr-FR"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lang="fr-FR"/>
              </a:pPr>
              <a:t>41</a:t>
            </a:fld>
            <a:endParaRPr kumimoji="0" lang="fr-FR" altLang="zh-CN" sz="1200" u="none" strike="noStrike" kern="1200" cap="none" spc="0" normalizeH="0" baseline="0" dirty="0">
              <a:ln>
                <a:noFill/>
              </a:ln>
              <a:solidFill>
                <a:schemeClr val="bg1"/>
              </a:solidFill>
              <a:effectLst/>
              <a:uLnTx/>
              <a:uFillTx/>
            </a:endParaRPr>
          </a:p>
        </p:txBody>
      </p:sp>
      <p:pic>
        <p:nvPicPr>
          <p:cNvPr id="2" name="Image 1" descr="Une image contenant symbole, logo, Emblème, texte&#10;&#10;Le contenu généré par l’IA peut être incorrect.">
            <a:extLst>
              <a:ext uri="{FF2B5EF4-FFF2-40B4-BE49-F238E27FC236}">
                <a16:creationId xmlns:a16="http://schemas.microsoft.com/office/drawing/2014/main" id="{F164C1D6-9A87-F6BF-67AF-96EA4D2BCD14}"/>
              </a:ext>
            </a:extLst>
          </p:cNvPr>
          <p:cNvPicPr>
            <a:picLocks noChangeAspect="1"/>
          </p:cNvPicPr>
          <p:nvPr/>
        </p:nvPicPr>
        <p:blipFill>
          <a:blip r:embed="rId7"/>
          <a:stretch>
            <a:fillRect/>
          </a:stretch>
        </p:blipFill>
        <p:spPr>
          <a:xfrm>
            <a:off x="11353800" y="-4763"/>
            <a:ext cx="838200" cy="936253"/>
          </a:xfrm>
          <a:prstGeom prst="rect">
            <a:avLst/>
          </a:prstGeom>
        </p:spPr>
      </p:pic>
    </p:spTree>
    <p:extLst>
      <p:ext uri="{BB962C8B-B14F-4D97-AF65-F5344CB8AC3E}">
        <p14:creationId xmlns:p14="http://schemas.microsoft.com/office/powerpoint/2010/main" val="2107888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5C17BFE6-22EB-6AC6-D9B6-1E581535714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3178B67-AA4F-0C63-6A6A-D4121C46D091}"/>
              </a:ext>
            </a:extLst>
          </p:cNvPr>
          <p:cNvSpPr>
            <a:spLocks noGrp="1"/>
          </p:cNvSpPr>
          <p:nvPr>
            <p:ph sz="quarter" idx="16"/>
          </p:nvPr>
        </p:nvSpPr>
        <p:spPr>
          <a:xfrm>
            <a:off x="450620" y="1110554"/>
            <a:ext cx="6334644" cy="4636891"/>
          </a:xfrm>
        </p:spPr>
        <p:txBody>
          <a:bodyPr rtlCol="0">
            <a:normAutofit/>
          </a:bodyPr>
          <a:lstStyle>
            <a:defPPr>
              <a:defRPr lang="fr-FR"/>
            </a:defPPr>
          </a:lstStyle>
          <a:p>
            <a:pPr algn="just" rtl="0"/>
            <a:r>
              <a:rPr lang="fr-FR" sz="2800" b="1" dirty="0"/>
              <a:t>Rôle de l’IG contre les Abus des agents de circulation routière</a:t>
            </a:r>
          </a:p>
          <a:p>
            <a:pPr algn="just" rtl="0"/>
            <a:endParaRPr lang="fr-FR" dirty="0"/>
          </a:p>
          <a:p>
            <a:pPr algn="just" rtl="0"/>
            <a:r>
              <a:rPr lang="fr-FR" dirty="0"/>
              <a:t> </a:t>
            </a:r>
            <a:r>
              <a:rPr lang="fr-FR" sz="2000" dirty="0">
                <a:solidFill>
                  <a:schemeClr val="bg1"/>
                </a:solidFill>
              </a:rPr>
              <a:t>En tant que Police de police et Garant des droits fondamentaux et du maintien de l’Ordre public par ses agents de police de circulation routière affectés à cet effet, l’IG devrait en dehors de ce qui a déjà été fait renforcer la répression de ses agents qui outrepassent leurs missions et dont les actions menacent la tranquillité publique. </a:t>
            </a:r>
          </a:p>
          <a:p>
            <a:pPr algn="just" rtl="0"/>
            <a:r>
              <a:rPr lang="fr-FR" dirty="0"/>
              <a:t>cette présentation entend présenter quelques recommandations.</a:t>
            </a:r>
          </a:p>
        </p:txBody>
      </p:sp>
      <p:pic>
        <p:nvPicPr>
          <p:cNvPr id="5" name="Espace réservé d’image 52">
            <a:extLst>
              <a:ext uri="{FF2B5EF4-FFF2-40B4-BE49-F238E27FC236}">
                <a16:creationId xmlns:a16="http://schemas.microsoft.com/office/drawing/2014/main" id="{F4D2B682-AF68-75B3-4A65-4A608AC6C6AE}"/>
              </a:ext>
            </a:extLst>
          </p:cNvPr>
          <p:cNvPicPr>
            <a:picLocks noGrp="1" noChangeAspect="1"/>
          </p:cNvPicPr>
          <p:nvPr>
            <p:ph type="pic" sz="quarter" idx="15"/>
          </p:nvPr>
        </p:nvPicPr>
        <p:blipFill>
          <a:blip r:embed="rId3"/>
          <a:srcRect l="24551" r="24551"/>
          <a:stretch/>
        </p:blipFill>
        <p:spPr>
          <a:xfrm>
            <a:off x="7169727" y="0"/>
            <a:ext cx="5044498" cy="6858000"/>
          </a:xfrm>
          <a:solidFill>
            <a:schemeClr val="accent5">
              <a:lumMod val="50000"/>
            </a:schemeClr>
          </a:solidFill>
        </p:spPr>
      </p:pic>
    </p:spTree>
    <p:extLst>
      <p:ext uri="{BB962C8B-B14F-4D97-AF65-F5344CB8AC3E}">
        <p14:creationId xmlns:p14="http://schemas.microsoft.com/office/powerpoint/2010/main" val="2552476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9805C4B2-233B-7F9B-EAE3-D602BE8401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A54635-E712-58F8-464B-1534FAEE63A2}"/>
              </a:ext>
            </a:extLst>
          </p:cNvPr>
          <p:cNvSpPr>
            <a:spLocks noGrp="1"/>
          </p:cNvSpPr>
          <p:nvPr>
            <p:ph type="title"/>
          </p:nvPr>
        </p:nvSpPr>
        <p:spPr>
          <a:xfrm>
            <a:off x="4790210" y="278129"/>
            <a:ext cx="7086598" cy="1862398"/>
          </a:xfrm>
        </p:spPr>
        <p:txBody>
          <a:bodyPr rtlCol="0"/>
          <a:lstStyle>
            <a:defPPr>
              <a:defRPr lang="fr-FR"/>
            </a:defPPr>
          </a:lstStyle>
          <a:p>
            <a:pPr algn="ctr" rtl="0"/>
            <a:r>
              <a:rPr lang="fr-FR" dirty="0"/>
              <a:t>Recommandations AIGLE ACADEMIA à l’IG</a:t>
            </a:r>
          </a:p>
        </p:txBody>
      </p:sp>
      <p:sp>
        <p:nvSpPr>
          <p:cNvPr id="3" name="Espace réservé du contenu 2">
            <a:extLst>
              <a:ext uri="{FF2B5EF4-FFF2-40B4-BE49-F238E27FC236}">
                <a16:creationId xmlns:a16="http://schemas.microsoft.com/office/drawing/2014/main" id="{3EE6A02E-CEE6-F3B6-68DE-965EF962F9BD}"/>
              </a:ext>
            </a:extLst>
          </p:cNvPr>
          <p:cNvSpPr>
            <a:spLocks noGrp="1"/>
          </p:cNvSpPr>
          <p:nvPr>
            <p:ph sz="quarter" idx="16"/>
          </p:nvPr>
        </p:nvSpPr>
        <p:spPr>
          <a:xfrm>
            <a:off x="4862945" y="2504209"/>
            <a:ext cx="7329055" cy="3769591"/>
          </a:xfrm>
        </p:spPr>
        <p:txBody>
          <a:bodyPr rtlCol="0">
            <a:normAutofit/>
          </a:bodyPr>
          <a:lstStyle>
            <a:defPPr>
              <a:defRPr lang="fr-FR"/>
            </a:defPPr>
          </a:lstStyle>
          <a:p>
            <a:pPr marL="285750" indent="-285750" algn="just">
              <a:buFont typeface="Wingdings" panose="05000000000000000000" pitchFamily="2" charset="2"/>
              <a:buChar char="q"/>
            </a:pPr>
            <a:r>
              <a:rPr lang="fr-FR" sz="1800" i="1" dirty="0">
                <a:effectLst/>
                <a:ea typeface="Aptos" panose="020B0004020202020204" pitchFamily="34" charset="0"/>
                <a:cs typeface="Times New Roman" panose="02020603050405020304" pitchFamily="18" charset="0"/>
              </a:rPr>
              <a:t>Le taux élevé de la corruption étant dû, AIGLE ACADEMIA encourage l’IG à renforcer les politiques tendant à améliorer les traitements des agents</a:t>
            </a:r>
          </a:p>
          <a:p>
            <a:pPr marL="285750" indent="-285750" algn="just">
              <a:buFont typeface="Wingdings" panose="05000000000000000000" pitchFamily="2" charset="2"/>
              <a:buChar char="q"/>
            </a:pPr>
            <a:r>
              <a:rPr lang="fr-FR" sz="1800" i="1" dirty="0">
                <a:ea typeface="Aptos" panose="020B0004020202020204" pitchFamily="34" charset="0"/>
                <a:cs typeface="Times New Roman" panose="02020603050405020304" pitchFamily="18" charset="0"/>
              </a:rPr>
              <a:t>Mettre en place à côté des numéros d’appel un espace virtuel des dénonciations rapide des cas d’abus des agents de la circulation routière, tel une page en ligne accessible à tous</a:t>
            </a:r>
          </a:p>
          <a:p>
            <a:pPr marL="285750" indent="-285750" algn="just">
              <a:buFont typeface="Wingdings" panose="05000000000000000000" pitchFamily="2" charset="2"/>
              <a:buChar char="q"/>
            </a:pPr>
            <a:r>
              <a:rPr lang="fr-FR" sz="1800" i="1" dirty="0">
                <a:effectLst/>
                <a:ea typeface="Aptos" panose="020B0004020202020204" pitchFamily="34" charset="0"/>
                <a:cs typeface="Times New Roman" panose="02020603050405020304" pitchFamily="18" charset="0"/>
              </a:rPr>
              <a:t>Placer les caméras de surveillance sur les grands boulevards pour retracer les cas d’abus</a:t>
            </a:r>
          </a:p>
          <a:p>
            <a:pPr marL="285750" indent="-285750" algn="just">
              <a:buFont typeface="Wingdings" panose="05000000000000000000" pitchFamily="2" charset="2"/>
              <a:buChar char="q"/>
            </a:pPr>
            <a:r>
              <a:rPr lang="fr-FR" sz="1800" i="1" dirty="0">
                <a:ea typeface="Aptos" panose="020B0004020202020204" pitchFamily="34" charset="0"/>
                <a:cs typeface="Times New Roman" panose="02020603050405020304" pitchFamily="18" charset="0"/>
              </a:rPr>
              <a:t>Renforcer le suivi postérieurs et réprimandes des conducteurs complices des actes d’abus de la part des agents de la circulation routière,</a:t>
            </a:r>
            <a:endParaRPr lang="fr-FR" sz="1800" i="1" dirty="0">
              <a:effectLst/>
              <a:ea typeface="Aptos" panose="020B0004020202020204" pitchFamily="34" charset="0"/>
              <a:cs typeface="Times New Roman" panose="02020603050405020304" pitchFamily="18" charset="0"/>
            </a:endParaRPr>
          </a:p>
          <a:p>
            <a:pPr algn="just" rtl="0"/>
            <a:endParaRPr lang="fr-FR" dirty="0"/>
          </a:p>
        </p:txBody>
      </p:sp>
      <p:pic>
        <p:nvPicPr>
          <p:cNvPr id="5" name="Espace réservé d’image 52">
            <a:extLst>
              <a:ext uri="{FF2B5EF4-FFF2-40B4-BE49-F238E27FC236}">
                <a16:creationId xmlns:a16="http://schemas.microsoft.com/office/drawing/2014/main" id="{AB340F30-E80E-BCB6-4437-6A90AC462725}"/>
              </a:ext>
            </a:extLst>
          </p:cNvPr>
          <p:cNvPicPr>
            <a:picLocks noGrp="1" noChangeAspect="1"/>
          </p:cNvPicPr>
          <p:nvPr>
            <p:ph type="pic" sz="quarter" idx="15"/>
          </p:nvPr>
        </p:nvPicPr>
        <p:blipFill>
          <a:blip r:embed="rId3"/>
          <a:srcRect l="25236" r="25236"/>
          <a:stretch/>
        </p:blipFill>
        <p:spPr>
          <a:xfrm>
            <a:off x="0" y="0"/>
            <a:ext cx="4333009" cy="6858000"/>
          </a:xfrm>
        </p:spPr>
      </p:pic>
    </p:spTree>
    <p:extLst>
      <p:ext uri="{BB962C8B-B14F-4D97-AF65-F5344CB8AC3E}">
        <p14:creationId xmlns:p14="http://schemas.microsoft.com/office/powerpoint/2010/main" val="3265010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23">
            <a:extLst>
              <a:ext uri="{FF2B5EF4-FFF2-40B4-BE49-F238E27FC236}">
                <a16:creationId xmlns:a16="http://schemas.microsoft.com/office/drawing/2014/main" id="{AD2C8D04-263D-9589-1CFF-A5968D7C33D7}"/>
              </a:ext>
            </a:extLst>
          </p:cNvPr>
          <p:cNvSpPr>
            <a:spLocks noGrp="1"/>
          </p:cNvSpPr>
          <p:nvPr>
            <p:ph type="title"/>
          </p:nvPr>
        </p:nvSpPr>
        <p:spPr/>
        <p:txBody>
          <a:bodyPr rtlCol="0"/>
          <a:lstStyle>
            <a:defPPr>
              <a:defRPr lang="fr-FR"/>
            </a:defPPr>
          </a:lstStyle>
          <a:p>
            <a:pPr rtl="0"/>
            <a:r>
              <a:rPr lang="fr-FR" dirty="0"/>
              <a:t>Merci</a:t>
            </a:r>
          </a:p>
        </p:txBody>
      </p:sp>
      <p:pic>
        <p:nvPicPr>
          <p:cNvPr id="14" name="Espace réservé d’image 13">
            <a:extLst>
              <a:ext uri="{FF2B5EF4-FFF2-40B4-BE49-F238E27FC236}">
                <a16:creationId xmlns:a16="http://schemas.microsoft.com/office/drawing/2014/main" id="{496155F4-61B2-441D-9F16-788866450DA2}"/>
              </a:ext>
            </a:extLst>
          </p:cNvPr>
          <p:cNvPicPr>
            <a:picLocks noGrp="1" noChangeAspect="1"/>
          </p:cNvPicPr>
          <p:nvPr>
            <p:ph type="pic" sz="quarter" idx="49"/>
          </p:nvPr>
        </p:nvPicPr>
        <p:blipFill>
          <a:blip r:embed="rId3"/>
          <a:srcRect/>
          <a:stretch/>
        </p:blipFill>
        <p:spPr/>
      </p:pic>
      <p:pic>
        <p:nvPicPr>
          <p:cNvPr id="16" name="Espace réservé d’image 15">
            <a:extLst>
              <a:ext uri="{FF2B5EF4-FFF2-40B4-BE49-F238E27FC236}">
                <a16:creationId xmlns:a16="http://schemas.microsoft.com/office/drawing/2014/main" id="{BCD5762E-DD49-42B3-9CA8-46A4AD7193E2}"/>
              </a:ext>
            </a:extLst>
          </p:cNvPr>
          <p:cNvPicPr>
            <a:picLocks noGrp="1" noChangeAspect="1"/>
          </p:cNvPicPr>
          <p:nvPr>
            <p:ph type="pic" sz="quarter" idx="48"/>
          </p:nvPr>
        </p:nvPicPr>
        <p:blipFill>
          <a:blip r:embed="rId4"/>
          <a:srcRect/>
          <a:stretch/>
        </p:blipFill>
        <p:spPr/>
      </p:pic>
      <p:pic>
        <p:nvPicPr>
          <p:cNvPr id="18" name="Espace réservé d’image 17">
            <a:extLst>
              <a:ext uri="{FF2B5EF4-FFF2-40B4-BE49-F238E27FC236}">
                <a16:creationId xmlns:a16="http://schemas.microsoft.com/office/drawing/2014/main" id="{1051CD21-1408-4D13-BF0B-0D7013AD2D0C}"/>
              </a:ext>
            </a:extLst>
          </p:cNvPr>
          <p:cNvPicPr>
            <a:picLocks noGrp="1" noChangeAspect="1"/>
          </p:cNvPicPr>
          <p:nvPr>
            <p:ph type="pic" sz="quarter" idx="51"/>
          </p:nvPr>
        </p:nvPicPr>
        <p:blipFill>
          <a:blip r:embed="rId5"/>
          <a:srcRect/>
          <a:stretch/>
        </p:blipFill>
        <p:spPr/>
      </p:pic>
      <p:sp>
        <p:nvSpPr>
          <p:cNvPr id="25" name="Espace réservé du texte 24">
            <a:extLst>
              <a:ext uri="{FF2B5EF4-FFF2-40B4-BE49-F238E27FC236}">
                <a16:creationId xmlns:a16="http://schemas.microsoft.com/office/drawing/2014/main" id="{B993E4D5-4AD0-4740-096D-6822944C8FF6}"/>
              </a:ext>
            </a:extLst>
          </p:cNvPr>
          <p:cNvSpPr>
            <a:spLocks noGrp="1"/>
          </p:cNvSpPr>
          <p:nvPr>
            <p:ph type="body" sz="quarter" idx="27"/>
          </p:nvPr>
        </p:nvSpPr>
        <p:spPr>
          <a:xfrm>
            <a:off x="6096000" y="3093991"/>
            <a:ext cx="4135120" cy="1390332"/>
          </a:xfrm>
        </p:spPr>
        <p:txBody>
          <a:bodyPr rtlCol="0"/>
          <a:lstStyle>
            <a:defPPr>
              <a:defRPr lang="fr-FR"/>
            </a:defPPr>
          </a:lstStyle>
          <a:p>
            <a:pPr rtl="0"/>
            <a:r>
              <a:rPr lang="fr-FR" b="1" dirty="0"/>
              <a:t>Félicien KALALA MUPINGANI</a:t>
            </a:r>
          </a:p>
          <a:p>
            <a:pPr lvl="0" rtl="0"/>
            <a:r>
              <a:rPr lang="fr-FR" dirty="0">
                <a:hlinkClick r:id="rId6"/>
              </a:rPr>
              <a:t>f.kalala@droit-unikin.ac.cd</a:t>
            </a:r>
            <a:endParaRPr lang="fr-FR" dirty="0"/>
          </a:p>
          <a:p>
            <a:pPr lvl="0" rtl="0"/>
            <a:r>
              <a:rPr lang="fr-FR" dirty="0"/>
              <a:t>https://aigle-academia.org/</a:t>
            </a:r>
          </a:p>
        </p:txBody>
      </p:sp>
      <p:pic>
        <p:nvPicPr>
          <p:cNvPr id="28" name="Espace réservé d’image 27">
            <a:extLst>
              <a:ext uri="{FF2B5EF4-FFF2-40B4-BE49-F238E27FC236}">
                <a16:creationId xmlns:a16="http://schemas.microsoft.com/office/drawing/2014/main" id="{B746A775-E65C-70F6-9DB4-E51F7F2DAECE}"/>
              </a:ext>
            </a:extLst>
          </p:cNvPr>
          <p:cNvPicPr>
            <a:picLocks noGrp="1" noChangeAspect="1"/>
          </p:cNvPicPr>
          <p:nvPr>
            <p:ph type="pic" sz="quarter" idx="50"/>
          </p:nvPr>
        </p:nvPicPr>
        <p:blipFill>
          <a:blip r:embed="rId7"/>
          <a:srcRect/>
          <a:stretch/>
        </p:blipFill>
        <p:spPr/>
      </p:pic>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Personnalisé">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0">
      <a:majorFont>
        <a:latin typeface="Posterama Text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Office_71628339_TF89027928_Win32" id="{6AC13B16-9F4A-4BB9-8DC6-6E1F530E23F3}" vid="{208D02E9-0519-4AAC-B295-B8FF1A4AF08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D5854E-F453-4846-A87D-6EF3DCF73E3E}">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2.xml><?xml version="1.0" encoding="utf-8"?>
<ds:datastoreItem xmlns:ds="http://schemas.openxmlformats.org/officeDocument/2006/customXml" ds:itemID="{337AE0CD-4570-4F66-89CD-DDD19F091E8D}">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s>
</ds:datastoreItem>
</file>

<file path=customXml/itemProps3.xml><?xml version="1.0" encoding="utf-8"?>
<ds:datastoreItem xmlns:ds="http://schemas.openxmlformats.org/officeDocument/2006/customXml" ds:itemID="{F8C25491-3B09-4F3E-8C86-936D290E401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Slice</Template>
  <TotalTime>2823</TotalTime>
  <Words>4304</Words>
  <Application>Microsoft Office PowerPoint</Application>
  <PresentationFormat>Grand écran</PresentationFormat>
  <Paragraphs>290</Paragraphs>
  <Slides>44</Slides>
  <Notes>44</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Personnalisé</vt:lpstr>
      <vt:lpstr>Présentation PowerPoint</vt:lpstr>
      <vt:lpstr>Police Nationale congolaise et la tranquillité publique</vt:lpstr>
      <vt:lpstr>1. Notions Police Nationale congolaise (PNC) et missions</vt:lpstr>
      <vt:lpstr>A. Missions générales de la Police Nationale congolaise</vt:lpstr>
      <vt:lpstr>B. Missions particulières</vt:lpstr>
      <vt:lpstr> Missions ordinaires </vt:lpstr>
      <vt:lpstr> Missions ordinaires (suite)</vt:lpstr>
      <vt:lpstr>. Missions extraordinaires</vt:lpstr>
      <vt:lpstr>. Missions spéciales </vt:lpstr>
      <vt:lpstr>2. Organisation et déontologie de la Police Nationale congolaise</vt:lpstr>
      <vt:lpstr>A. Organisation PNC</vt:lpstr>
      <vt:lpstr>A. Organisation PNC (Suite)</vt:lpstr>
      <vt:lpstr>A. Organisation PNC (Suite)</vt:lpstr>
      <vt:lpstr>A. Organisation PNC (Suite)</vt:lpstr>
      <vt:lpstr>A. Organisation PNC (Suite)</vt:lpstr>
      <vt:lpstr>B. Déontologie de la PNC</vt:lpstr>
      <vt:lpstr>Devoirs (Articles 47 à 54 de la loi du 01 juin 2013 personnel de carrière de a Police Nationale)</vt:lpstr>
      <vt:lpstr>Devoirs (Suite)</vt:lpstr>
      <vt:lpstr>Devoirs (Suite)</vt:lpstr>
      <vt:lpstr>Devoirs (Fin)</vt:lpstr>
      <vt:lpstr>Incompatibilités</vt:lpstr>
      <vt:lpstr>Incompatibilités (Suite)</vt:lpstr>
      <vt:lpstr>3. Police de circulation routière</vt:lpstr>
      <vt:lpstr>  Selon qu’elle peut porter secours à un automobile en difficulté et diriger la circulation, ou qu’elle peut procéder aux constats  des infractions après accidents et incidents, La police de circulation routière se trouve à cheval entre la police administrative et la police judiciaire.   </vt:lpstr>
      <vt:lpstr> Rapport entre Ordre public, tranquillité publique et fonction régulatrice de l’Etat</vt:lpstr>
      <vt:lpstr>  L’ordre public  nécessite les mesures de police administrative réglementaire, qui peuvent au besoin restreindre les libertés fondamentales pour atteindre la tranquillité publique. </vt:lpstr>
      <vt:lpstr>  L’Etat encadre par la règlementation, l’ordre public pour atteindre la tranquillité publique.   Autrement, la liberté de circuler est un droit fondamental, encadré par les pouvoirs publics, en veillant à ce que ce droit respecte l’ordre public et serve à la tranquillité publique.  </vt:lpstr>
      <vt:lpstr> Les missions des agents de la police routières</vt:lpstr>
      <vt:lpstr>Les missions des agents de la police routières (suite)</vt:lpstr>
      <vt:lpstr>4. Amendes transactionnelles à la police de circulation routière  Arrêté interministériel n°001/CAB/MIN/INTERSECDAC/2012 et n°CAB/MIN/Finances/2012/535 du 22 Août 2012 portant fixation des taux des droits et taxes à percevoir à l’initiative de la police nationale</vt:lpstr>
      <vt:lpstr>Présentation PowerPoint</vt:lpstr>
      <vt:lpstr>Présentation PowerPoint</vt:lpstr>
      <vt:lpstr>Présentation PowerPoint</vt:lpstr>
      <vt:lpstr>Présentation PowerPoint</vt:lpstr>
      <vt:lpstr>5. IG et lutte contre les antivaleurs</vt:lpstr>
      <vt:lpstr>5. IG et lutte contre les antivaleurs (suite)</vt:lpstr>
      <vt:lpstr>5. IG et lutte contre les antivaleurs (suite)</vt:lpstr>
      <vt:lpstr>5. IG et lutte contre les antivaleurs  Cas d’abus constatés dans l’exercice des fonctions des agents de la police de circulation routière</vt:lpstr>
      <vt:lpstr>5. IG et lutte contre les antivaleurs  Cas d’abus constatés dans l’exercice des fonctions des agents de la police de circulation routière.</vt:lpstr>
      <vt:lpstr>Présentation PowerPoint</vt:lpstr>
      <vt:lpstr>Quelques images</vt:lpstr>
      <vt:lpstr>Présentation PowerPoint</vt:lpstr>
      <vt:lpstr>Recommandations AIGLE ACADEMIA à l’IG</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Élisabeth  KATANDA</dc:creator>
  <cp:lastModifiedBy>Professeur Felicien KALALA</cp:lastModifiedBy>
  <cp:revision>79</cp:revision>
  <dcterms:created xsi:type="dcterms:W3CDTF">2025-04-06T15:01:29Z</dcterms:created>
  <dcterms:modified xsi:type="dcterms:W3CDTF">2025-04-30T16:18:47Z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